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1" r:id="rId3"/>
    <p:sldId id="263" r:id="rId4"/>
    <p:sldId id="264" r:id="rId5"/>
  </p:sldIdLst>
  <p:sldSz cx="7561263" cy="106934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2322" y="42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5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7288" y="6871502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97288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09569" y="2495129"/>
            <a:ext cx="3623105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158695" y="2495129"/>
            <a:ext cx="3623105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4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4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063" y="425756"/>
            <a:ext cx="2487604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56244" y="425758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78063" y="2237696"/>
            <a:ext cx="2487604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938742" y="428234"/>
            <a:ext cx="1843058" cy="912404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09569" y="428234"/>
            <a:ext cx="5403153" cy="912404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8063" y="2495129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78063" y="9911200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641B5-82B8-451D-999C-67621DD69AD8}" type="datetimeFigureOut">
              <a:rPr lang="de-DE" smtClean="0"/>
              <a:pPr/>
              <a:t>09.02.2019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418905" y="9911200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2C0EB-5654-454E-92D6-D217DF31107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0" name="AutoShape 32"/>
          <p:cNvSpPr>
            <a:spLocks noChangeArrowheads="1"/>
          </p:cNvSpPr>
          <p:nvPr/>
        </p:nvSpPr>
        <p:spPr bwMode="auto">
          <a:xfrm>
            <a:off x="540271" y="52216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y Buzz BTN" pitchFamily="34" charset="0"/>
                <a:cs typeface="Arial" pitchFamily="34" charset="0"/>
              </a:rPr>
              <a:t>?</a:t>
            </a: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45" name="Rechteck 44"/>
          <p:cNvSpPr/>
          <p:nvPr/>
        </p:nvSpPr>
        <p:spPr>
          <a:xfrm>
            <a:off x="756295" y="1798563"/>
            <a:ext cx="24032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What‘s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your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favourite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drink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  <a:endParaRPr lang="de-DE" sz="1400" dirty="0"/>
          </a:p>
        </p:txBody>
      </p:sp>
      <p:sp>
        <p:nvSpPr>
          <p:cNvPr id="47" name="AutoShape 32"/>
          <p:cNvSpPr>
            <a:spLocks noChangeArrowheads="1"/>
          </p:cNvSpPr>
          <p:nvPr/>
        </p:nvSpPr>
        <p:spPr bwMode="auto">
          <a:xfrm>
            <a:off x="4088878" y="52216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y Buzz BTN" pitchFamily="34" charset="0"/>
                <a:cs typeface="Arial" pitchFamily="34" charset="0"/>
              </a:rPr>
              <a:t>?</a:t>
            </a: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0" name="AutoShape 32"/>
          <p:cNvSpPr>
            <a:spLocks noChangeArrowheads="1"/>
          </p:cNvSpPr>
          <p:nvPr/>
        </p:nvSpPr>
        <p:spPr bwMode="auto">
          <a:xfrm>
            <a:off x="540271" y="304244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y Buzz BTN" pitchFamily="34" charset="0"/>
                <a:cs typeface="Arial" pitchFamily="34" charset="0"/>
              </a:rPr>
              <a:t>?</a:t>
            </a: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3" name="AutoShape 32"/>
          <p:cNvSpPr>
            <a:spLocks noChangeArrowheads="1"/>
          </p:cNvSpPr>
          <p:nvPr/>
        </p:nvSpPr>
        <p:spPr bwMode="auto">
          <a:xfrm>
            <a:off x="4088878" y="304244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y Buzz BTN" pitchFamily="34" charset="0"/>
                <a:cs typeface="Arial" pitchFamily="34" charset="0"/>
              </a:rPr>
              <a:t>?</a:t>
            </a: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6" name="AutoShape 32"/>
          <p:cNvSpPr>
            <a:spLocks noChangeArrowheads="1"/>
          </p:cNvSpPr>
          <p:nvPr/>
        </p:nvSpPr>
        <p:spPr bwMode="auto">
          <a:xfrm>
            <a:off x="540271" y="563473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y Buzz BTN" pitchFamily="34" charset="0"/>
                <a:cs typeface="Arial" pitchFamily="34" charset="0"/>
              </a:rPr>
              <a:t>?</a:t>
            </a: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9" name="AutoShape 32"/>
          <p:cNvSpPr>
            <a:spLocks noChangeArrowheads="1"/>
          </p:cNvSpPr>
          <p:nvPr/>
        </p:nvSpPr>
        <p:spPr bwMode="auto">
          <a:xfrm>
            <a:off x="4088878" y="563473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y Buzz BTN" pitchFamily="34" charset="0"/>
                <a:cs typeface="Arial" pitchFamily="34" charset="0"/>
              </a:rPr>
              <a:t>?</a:t>
            </a: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62" name="AutoShape 32"/>
          <p:cNvSpPr>
            <a:spLocks noChangeArrowheads="1"/>
          </p:cNvSpPr>
          <p:nvPr/>
        </p:nvSpPr>
        <p:spPr bwMode="auto">
          <a:xfrm>
            <a:off x="540271" y="815501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y Buzz BTN" pitchFamily="34" charset="0"/>
                <a:cs typeface="Arial" pitchFamily="34" charset="0"/>
              </a:rPr>
              <a:t>?</a:t>
            </a: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65" name="AutoShape 32"/>
          <p:cNvSpPr>
            <a:spLocks noChangeArrowheads="1"/>
          </p:cNvSpPr>
          <p:nvPr/>
        </p:nvSpPr>
        <p:spPr bwMode="auto">
          <a:xfrm>
            <a:off x="4088878" y="815501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y Buzz BTN" pitchFamily="34" charset="0"/>
                <a:cs typeface="Arial" pitchFamily="34" charset="0"/>
              </a:rPr>
              <a:t>?</a:t>
            </a: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0" y="0"/>
            <a:ext cx="2974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Swap </a:t>
            </a:r>
            <a:r>
              <a:rPr lang="de-DE" b="1" dirty="0" err="1"/>
              <a:t>cards</a:t>
            </a:r>
            <a:r>
              <a:rPr lang="de-DE" b="1" dirty="0"/>
              <a:t> – _____________</a:t>
            </a:r>
          </a:p>
        </p:txBody>
      </p:sp>
      <p:sp>
        <p:nvSpPr>
          <p:cNvPr id="13" name="Rechteck 12"/>
          <p:cNvSpPr/>
          <p:nvPr/>
        </p:nvSpPr>
        <p:spPr>
          <a:xfrm>
            <a:off x="4297804" y="1798563"/>
            <a:ext cx="24032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What‘s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your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favourite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drink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  <a:endParaRPr lang="de-DE" sz="1400" dirty="0"/>
          </a:p>
        </p:txBody>
      </p:sp>
      <p:sp>
        <p:nvSpPr>
          <p:cNvPr id="15" name="Rechteck 14"/>
          <p:cNvSpPr/>
          <p:nvPr/>
        </p:nvSpPr>
        <p:spPr>
          <a:xfrm>
            <a:off x="756295" y="4318843"/>
            <a:ext cx="24032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What‘s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your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favourite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drink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4297804" y="4318843"/>
            <a:ext cx="24032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What‘s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your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favourite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drink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  <a:endParaRPr lang="de-DE" sz="1400" dirty="0"/>
          </a:p>
        </p:txBody>
      </p:sp>
      <p:sp>
        <p:nvSpPr>
          <p:cNvPr id="19" name="Rechteck 18"/>
          <p:cNvSpPr/>
          <p:nvPr/>
        </p:nvSpPr>
        <p:spPr>
          <a:xfrm>
            <a:off x="756295" y="6911131"/>
            <a:ext cx="24032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What‘s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your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favourite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drink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  <a:endParaRPr lang="de-DE" sz="1400" dirty="0"/>
          </a:p>
        </p:txBody>
      </p:sp>
      <p:sp>
        <p:nvSpPr>
          <p:cNvPr id="21" name="Rechteck 20"/>
          <p:cNvSpPr/>
          <p:nvPr/>
        </p:nvSpPr>
        <p:spPr>
          <a:xfrm>
            <a:off x="4297804" y="6911131"/>
            <a:ext cx="24032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What‘s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your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favourite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drink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  <a:endParaRPr lang="de-DE" sz="1400" dirty="0"/>
          </a:p>
        </p:txBody>
      </p:sp>
      <p:sp>
        <p:nvSpPr>
          <p:cNvPr id="23" name="Rechteck 22"/>
          <p:cNvSpPr/>
          <p:nvPr/>
        </p:nvSpPr>
        <p:spPr>
          <a:xfrm>
            <a:off x="756295" y="9431411"/>
            <a:ext cx="24032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What‘s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your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favourite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drink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  <a:endParaRPr lang="de-DE" sz="1400" dirty="0"/>
          </a:p>
        </p:txBody>
      </p:sp>
      <p:sp>
        <p:nvSpPr>
          <p:cNvPr id="25" name="Rechteck 24"/>
          <p:cNvSpPr/>
          <p:nvPr/>
        </p:nvSpPr>
        <p:spPr>
          <a:xfrm>
            <a:off x="4297804" y="9431411"/>
            <a:ext cx="24529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What‘s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your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favourite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drink</a:t>
            </a:r>
            <a:r>
              <a:rPr kumimoji="0" lang="de-DE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358043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0" name="AutoShape 32"/>
          <p:cNvSpPr>
            <a:spLocks noChangeArrowheads="1"/>
          </p:cNvSpPr>
          <p:nvPr/>
        </p:nvSpPr>
        <p:spPr bwMode="auto">
          <a:xfrm>
            <a:off x="540271" y="52216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47" name="AutoShape 32"/>
          <p:cNvSpPr>
            <a:spLocks noChangeArrowheads="1"/>
          </p:cNvSpPr>
          <p:nvPr/>
        </p:nvSpPr>
        <p:spPr bwMode="auto">
          <a:xfrm>
            <a:off x="4088878" y="52216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0" name="AutoShape 32"/>
          <p:cNvSpPr>
            <a:spLocks noChangeArrowheads="1"/>
          </p:cNvSpPr>
          <p:nvPr/>
        </p:nvSpPr>
        <p:spPr bwMode="auto">
          <a:xfrm>
            <a:off x="540271" y="304244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3" name="AutoShape 32"/>
          <p:cNvSpPr>
            <a:spLocks noChangeArrowheads="1"/>
          </p:cNvSpPr>
          <p:nvPr/>
        </p:nvSpPr>
        <p:spPr bwMode="auto">
          <a:xfrm>
            <a:off x="4088878" y="304244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6" name="AutoShape 32"/>
          <p:cNvSpPr>
            <a:spLocks noChangeArrowheads="1"/>
          </p:cNvSpPr>
          <p:nvPr/>
        </p:nvSpPr>
        <p:spPr bwMode="auto">
          <a:xfrm>
            <a:off x="540271" y="563473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9" name="AutoShape 32"/>
          <p:cNvSpPr>
            <a:spLocks noChangeArrowheads="1"/>
          </p:cNvSpPr>
          <p:nvPr/>
        </p:nvSpPr>
        <p:spPr bwMode="auto">
          <a:xfrm>
            <a:off x="4088878" y="563473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62" name="AutoShape 32"/>
          <p:cNvSpPr>
            <a:spLocks noChangeArrowheads="1"/>
          </p:cNvSpPr>
          <p:nvPr/>
        </p:nvSpPr>
        <p:spPr bwMode="auto">
          <a:xfrm>
            <a:off x="540271" y="815501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65" name="AutoShape 32"/>
          <p:cNvSpPr>
            <a:spLocks noChangeArrowheads="1"/>
          </p:cNvSpPr>
          <p:nvPr/>
        </p:nvSpPr>
        <p:spPr bwMode="auto">
          <a:xfrm>
            <a:off x="4088878" y="815501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0" y="0"/>
            <a:ext cx="2113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Swap </a:t>
            </a:r>
            <a:r>
              <a:rPr lang="de-DE" b="1" dirty="0" err="1"/>
              <a:t>cards</a:t>
            </a:r>
            <a:r>
              <a:rPr lang="de-DE" b="1" dirty="0"/>
              <a:t> –</a:t>
            </a:r>
            <a:r>
              <a:rPr lang="de-DE" b="1" dirty="0" err="1"/>
              <a:t>colours</a:t>
            </a:r>
            <a:endParaRPr lang="de-DE" b="1" dirty="0"/>
          </a:p>
        </p:txBody>
      </p:sp>
      <p:sp>
        <p:nvSpPr>
          <p:cNvPr id="43" name="Stern mit 5 Zacken 42"/>
          <p:cNvSpPr/>
          <p:nvPr/>
        </p:nvSpPr>
        <p:spPr>
          <a:xfrm>
            <a:off x="1188343" y="594172"/>
            <a:ext cx="1584176" cy="144016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Stern mit 5 Zacken 43"/>
          <p:cNvSpPr/>
          <p:nvPr/>
        </p:nvSpPr>
        <p:spPr>
          <a:xfrm>
            <a:off x="1188343" y="3114452"/>
            <a:ext cx="1584176" cy="1440160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Stern mit 5 Zacken 45"/>
          <p:cNvSpPr/>
          <p:nvPr/>
        </p:nvSpPr>
        <p:spPr>
          <a:xfrm>
            <a:off x="1188343" y="5706740"/>
            <a:ext cx="1584176" cy="144016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Stern mit 5 Zacken 48"/>
          <p:cNvSpPr/>
          <p:nvPr/>
        </p:nvSpPr>
        <p:spPr>
          <a:xfrm>
            <a:off x="1188343" y="8299028"/>
            <a:ext cx="1584176" cy="1440160"/>
          </a:xfrm>
          <a:prstGeom prst="star5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Stern mit 5 Zacken 50"/>
          <p:cNvSpPr/>
          <p:nvPr/>
        </p:nvSpPr>
        <p:spPr>
          <a:xfrm>
            <a:off x="4716735" y="594172"/>
            <a:ext cx="1584176" cy="144016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Stern mit 5 Zacken 51"/>
          <p:cNvSpPr/>
          <p:nvPr/>
        </p:nvSpPr>
        <p:spPr>
          <a:xfrm>
            <a:off x="4716735" y="3114452"/>
            <a:ext cx="1584176" cy="144016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Stern mit 5 Zacken 54"/>
          <p:cNvSpPr/>
          <p:nvPr/>
        </p:nvSpPr>
        <p:spPr>
          <a:xfrm>
            <a:off x="4716735" y="5706740"/>
            <a:ext cx="1584176" cy="1440160"/>
          </a:xfrm>
          <a:prstGeom prst="star5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Stern mit 5 Zacken 57"/>
          <p:cNvSpPr/>
          <p:nvPr/>
        </p:nvSpPr>
        <p:spPr>
          <a:xfrm>
            <a:off x="4716735" y="8299028"/>
            <a:ext cx="1584176" cy="1440160"/>
          </a:xfrm>
          <a:prstGeom prst="star5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0" name="AutoShape 32"/>
          <p:cNvSpPr>
            <a:spLocks noChangeArrowheads="1"/>
          </p:cNvSpPr>
          <p:nvPr/>
        </p:nvSpPr>
        <p:spPr bwMode="auto">
          <a:xfrm>
            <a:off x="540271" y="52216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47" name="AutoShape 32"/>
          <p:cNvSpPr>
            <a:spLocks noChangeArrowheads="1"/>
          </p:cNvSpPr>
          <p:nvPr/>
        </p:nvSpPr>
        <p:spPr bwMode="auto">
          <a:xfrm>
            <a:off x="4088878" y="52216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0" name="AutoShape 32"/>
          <p:cNvSpPr>
            <a:spLocks noChangeArrowheads="1"/>
          </p:cNvSpPr>
          <p:nvPr/>
        </p:nvSpPr>
        <p:spPr bwMode="auto">
          <a:xfrm>
            <a:off x="540271" y="304244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3" name="AutoShape 32"/>
          <p:cNvSpPr>
            <a:spLocks noChangeArrowheads="1"/>
          </p:cNvSpPr>
          <p:nvPr/>
        </p:nvSpPr>
        <p:spPr bwMode="auto">
          <a:xfrm>
            <a:off x="4088878" y="304244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y Buzz BTN" pitchFamily="34" charset="0"/>
              <a:cs typeface="Arial" pitchFamily="34" charset="0"/>
            </a:endParaRPr>
          </a:p>
        </p:txBody>
      </p:sp>
      <p:sp>
        <p:nvSpPr>
          <p:cNvPr id="56" name="AutoShape 32"/>
          <p:cNvSpPr>
            <a:spLocks noChangeArrowheads="1"/>
          </p:cNvSpPr>
          <p:nvPr/>
        </p:nvSpPr>
        <p:spPr bwMode="auto">
          <a:xfrm>
            <a:off x="540271" y="563473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9</a:t>
            </a:r>
          </a:p>
        </p:txBody>
      </p:sp>
      <p:sp>
        <p:nvSpPr>
          <p:cNvPr id="59" name="AutoShape 32"/>
          <p:cNvSpPr>
            <a:spLocks noChangeArrowheads="1"/>
          </p:cNvSpPr>
          <p:nvPr/>
        </p:nvSpPr>
        <p:spPr bwMode="auto">
          <a:xfrm>
            <a:off x="4088878" y="563473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10</a:t>
            </a:r>
          </a:p>
        </p:txBody>
      </p:sp>
      <p:sp>
        <p:nvSpPr>
          <p:cNvPr id="62" name="AutoShape 32"/>
          <p:cNvSpPr>
            <a:spLocks noChangeArrowheads="1"/>
          </p:cNvSpPr>
          <p:nvPr/>
        </p:nvSpPr>
        <p:spPr bwMode="auto">
          <a:xfrm>
            <a:off x="540271" y="815501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11</a:t>
            </a:r>
          </a:p>
        </p:txBody>
      </p:sp>
      <p:sp>
        <p:nvSpPr>
          <p:cNvPr id="65" name="AutoShape 32"/>
          <p:cNvSpPr>
            <a:spLocks noChangeArrowheads="1"/>
          </p:cNvSpPr>
          <p:nvPr/>
        </p:nvSpPr>
        <p:spPr bwMode="auto">
          <a:xfrm>
            <a:off x="4088878" y="815501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12</a:t>
            </a:r>
          </a:p>
        </p:txBody>
      </p:sp>
      <p:sp>
        <p:nvSpPr>
          <p:cNvPr id="68" name="Textfeld 67"/>
          <p:cNvSpPr txBox="1"/>
          <p:nvPr/>
        </p:nvSpPr>
        <p:spPr>
          <a:xfrm>
            <a:off x="0" y="0"/>
            <a:ext cx="316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Swap </a:t>
            </a:r>
            <a:r>
              <a:rPr lang="de-DE" b="1" dirty="0" err="1"/>
              <a:t>cards</a:t>
            </a:r>
            <a:r>
              <a:rPr lang="de-DE" b="1" dirty="0"/>
              <a:t> –</a:t>
            </a:r>
            <a:r>
              <a:rPr lang="de-DE" b="1" dirty="0" err="1"/>
              <a:t>colours</a:t>
            </a:r>
            <a:r>
              <a:rPr lang="de-DE" b="1" dirty="0"/>
              <a:t> / </a:t>
            </a:r>
            <a:r>
              <a:rPr lang="de-DE" b="1" dirty="0" err="1"/>
              <a:t>numbers</a:t>
            </a:r>
            <a:endParaRPr lang="de-DE" b="1" dirty="0"/>
          </a:p>
        </p:txBody>
      </p:sp>
      <p:sp>
        <p:nvSpPr>
          <p:cNvPr id="43" name="Stern mit 5 Zacken 42"/>
          <p:cNvSpPr/>
          <p:nvPr/>
        </p:nvSpPr>
        <p:spPr>
          <a:xfrm>
            <a:off x="1188343" y="594172"/>
            <a:ext cx="1584176" cy="1440160"/>
          </a:xfrm>
          <a:prstGeom prst="star5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Stern mit 5 Zacken 43"/>
          <p:cNvSpPr/>
          <p:nvPr/>
        </p:nvSpPr>
        <p:spPr>
          <a:xfrm>
            <a:off x="1188343" y="3114452"/>
            <a:ext cx="1584176" cy="1440160"/>
          </a:xfrm>
          <a:prstGeom prst="star5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Stern mit 5 Zacken 50"/>
          <p:cNvSpPr/>
          <p:nvPr/>
        </p:nvSpPr>
        <p:spPr>
          <a:xfrm>
            <a:off x="4716735" y="594172"/>
            <a:ext cx="1584176" cy="1440160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Stern mit 5 Zacken 51"/>
          <p:cNvSpPr/>
          <p:nvPr/>
        </p:nvSpPr>
        <p:spPr>
          <a:xfrm>
            <a:off x="4716735" y="3114452"/>
            <a:ext cx="1584176" cy="1440160"/>
          </a:xfrm>
          <a:prstGeom prst="star5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0" name="AutoShape 32"/>
          <p:cNvSpPr>
            <a:spLocks noChangeArrowheads="1"/>
          </p:cNvSpPr>
          <p:nvPr/>
        </p:nvSpPr>
        <p:spPr bwMode="auto">
          <a:xfrm>
            <a:off x="540271" y="52216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1</a:t>
            </a:r>
          </a:p>
        </p:txBody>
      </p:sp>
      <p:sp>
        <p:nvSpPr>
          <p:cNvPr id="47" name="AutoShape 32"/>
          <p:cNvSpPr>
            <a:spLocks noChangeArrowheads="1"/>
          </p:cNvSpPr>
          <p:nvPr/>
        </p:nvSpPr>
        <p:spPr bwMode="auto">
          <a:xfrm>
            <a:off x="4088878" y="52216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2</a:t>
            </a:r>
          </a:p>
        </p:txBody>
      </p:sp>
      <p:sp>
        <p:nvSpPr>
          <p:cNvPr id="50" name="AutoShape 32"/>
          <p:cNvSpPr>
            <a:spLocks noChangeArrowheads="1"/>
          </p:cNvSpPr>
          <p:nvPr/>
        </p:nvSpPr>
        <p:spPr bwMode="auto">
          <a:xfrm>
            <a:off x="540271" y="304244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3</a:t>
            </a:r>
          </a:p>
        </p:txBody>
      </p:sp>
      <p:sp>
        <p:nvSpPr>
          <p:cNvPr id="53" name="AutoShape 32"/>
          <p:cNvSpPr>
            <a:spLocks noChangeArrowheads="1"/>
          </p:cNvSpPr>
          <p:nvPr/>
        </p:nvSpPr>
        <p:spPr bwMode="auto">
          <a:xfrm>
            <a:off x="4088878" y="3042444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4</a:t>
            </a:r>
          </a:p>
        </p:txBody>
      </p:sp>
      <p:sp>
        <p:nvSpPr>
          <p:cNvPr id="56" name="AutoShape 32"/>
          <p:cNvSpPr>
            <a:spLocks noChangeArrowheads="1"/>
          </p:cNvSpPr>
          <p:nvPr/>
        </p:nvSpPr>
        <p:spPr bwMode="auto">
          <a:xfrm>
            <a:off x="540271" y="563473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5</a:t>
            </a:r>
          </a:p>
        </p:txBody>
      </p:sp>
      <p:sp>
        <p:nvSpPr>
          <p:cNvPr id="59" name="AutoShape 32"/>
          <p:cNvSpPr>
            <a:spLocks noChangeArrowheads="1"/>
          </p:cNvSpPr>
          <p:nvPr/>
        </p:nvSpPr>
        <p:spPr bwMode="auto">
          <a:xfrm>
            <a:off x="4088878" y="563473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6</a:t>
            </a:r>
          </a:p>
        </p:txBody>
      </p:sp>
      <p:sp>
        <p:nvSpPr>
          <p:cNvPr id="62" name="AutoShape 32"/>
          <p:cNvSpPr>
            <a:spLocks noChangeArrowheads="1"/>
          </p:cNvSpPr>
          <p:nvPr/>
        </p:nvSpPr>
        <p:spPr bwMode="auto">
          <a:xfrm>
            <a:off x="540271" y="815501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0" dirty="0">
                <a:latin typeface="Wet Pet" pitchFamily="34" charset="0"/>
                <a:cs typeface="Arial" pitchFamily="34" charset="0"/>
              </a:rPr>
              <a:t>7</a:t>
            </a:r>
            <a:endParaRPr kumimoji="0" lang="de-DE" sz="1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Wet Pet" pitchFamily="34" charset="0"/>
              <a:cs typeface="Arial" pitchFamily="34" charset="0"/>
            </a:endParaRPr>
          </a:p>
        </p:txBody>
      </p:sp>
      <p:sp>
        <p:nvSpPr>
          <p:cNvPr id="65" name="AutoShape 32"/>
          <p:cNvSpPr>
            <a:spLocks noChangeArrowheads="1"/>
          </p:cNvSpPr>
          <p:nvPr/>
        </p:nvSpPr>
        <p:spPr bwMode="auto">
          <a:xfrm>
            <a:off x="4088878" y="8155012"/>
            <a:ext cx="2932113" cy="1656184"/>
          </a:xfrm>
          <a:prstGeom prst="wedgeRoundRectCallout">
            <a:avLst>
              <a:gd name="adj1" fmla="val -38800"/>
              <a:gd name="adj2" fmla="val 77087"/>
              <a:gd name="adj3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Wet Pet" pitchFamily="34" charset="0"/>
                <a:cs typeface="Arial" pitchFamily="34" charset="0"/>
              </a:rPr>
              <a:t>8</a:t>
            </a:r>
          </a:p>
        </p:txBody>
      </p:sp>
      <p:sp>
        <p:nvSpPr>
          <p:cNvPr id="68" name="Textfeld 67"/>
          <p:cNvSpPr txBox="1"/>
          <p:nvPr/>
        </p:nvSpPr>
        <p:spPr>
          <a:xfrm>
            <a:off x="0" y="0"/>
            <a:ext cx="2264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Swap </a:t>
            </a:r>
            <a:r>
              <a:rPr lang="de-DE" b="1" dirty="0" err="1"/>
              <a:t>cards</a:t>
            </a:r>
            <a:r>
              <a:rPr lang="de-DE" b="1" dirty="0"/>
              <a:t> –</a:t>
            </a:r>
            <a:r>
              <a:rPr lang="de-DE" b="1" dirty="0" err="1"/>
              <a:t>numbers</a:t>
            </a:r>
            <a:endParaRPr lang="de-DE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Benutzerdefiniert</PresentationFormat>
  <Paragraphs>32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Candy Buzz BTN</vt:lpstr>
      <vt:lpstr>Wet Pet</vt:lpstr>
      <vt:lpstr>Larissa-Design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Systemadmin</dc:creator>
  <cp:lastModifiedBy>Katha</cp:lastModifiedBy>
  <cp:revision>11</cp:revision>
  <dcterms:created xsi:type="dcterms:W3CDTF">2015-08-10T19:32:36Z</dcterms:created>
  <dcterms:modified xsi:type="dcterms:W3CDTF">2019-02-09T20:23:21Z</dcterms:modified>
</cp:coreProperties>
</file>