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8" r:id="rId3"/>
  </p:sldIdLst>
  <p:sldSz cx="9906000" cy="6858000" type="A4"/>
  <p:notesSz cx="7559675" cy="10691813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8" d="100"/>
          <a:sy n="68" d="100"/>
        </p:scale>
        <p:origin x="1284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495000" y="273600"/>
            <a:ext cx="89150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/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495000" y="1604520"/>
            <a:ext cx="8915040" cy="397728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495000" y="273600"/>
            <a:ext cx="89150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/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495000" y="1604520"/>
            <a:ext cx="891504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495000" y="273600"/>
            <a:ext cx="89150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/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495000" y="1604520"/>
            <a:ext cx="435024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5063040" y="1604520"/>
            <a:ext cx="435024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495000" y="273600"/>
            <a:ext cx="89150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495000" y="273600"/>
            <a:ext cx="8915040" cy="53078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495000" y="273600"/>
            <a:ext cx="89150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/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495000" y="1604520"/>
            <a:ext cx="435024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495000" y="3682080"/>
            <a:ext cx="435024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5063040" y="1604520"/>
            <a:ext cx="435024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495000" y="273600"/>
            <a:ext cx="89150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/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495000" y="1604520"/>
            <a:ext cx="435024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5063040" y="1604520"/>
            <a:ext cx="435024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5063040" y="3682080"/>
            <a:ext cx="435024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495000" y="273600"/>
            <a:ext cx="89150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/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495000" y="1604520"/>
            <a:ext cx="435024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5063040" y="1604520"/>
            <a:ext cx="435024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495000" y="3682080"/>
            <a:ext cx="891504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495000" y="273600"/>
            <a:ext cx="89150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/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495000" y="1604520"/>
            <a:ext cx="891504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495000" y="3682080"/>
            <a:ext cx="891504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495000" y="273600"/>
            <a:ext cx="89150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/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495000" y="1604520"/>
            <a:ext cx="435024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5063040" y="1604520"/>
            <a:ext cx="435024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5063040" y="3682080"/>
            <a:ext cx="435024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495000" y="3682080"/>
            <a:ext cx="435024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495000" y="273600"/>
            <a:ext cx="89150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/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495000" y="1604520"/>
            <a:ext cx="891504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495000" y="1604520"/>
            <a:ext cx="891504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pic>
        <p:nvPicPr>
          <p:cNvPr id="37" name="Grafik 36"/>
          <p:cNvPicPr/>
          <p:nvPr/>
        </p:nvPicPr>
        <p:blipFill>
          <a:blip r:embed="rId2"/>
          <a:stretch/>
        </p:blipFill>
        <p:spPr>
          <a:xfrm>
            <a:off x="2459880" y="1604520"/>
            <a:ext cx="4984920" cy="3977280"/>
          </a:xfrm>
          <a:prstGeom prst="rect">
            <a:avLst/>
          </a:prstGeom>
          <a:ln>
            <a:noFill/>
          </a:ln>
        </p:spPr>
      </p:pic>
      <p:pic>
        <p:nvPicPr>
          <p:cNvPr id="38" name="Grafik 37"/>
          <p:cNvPicPr/>
          <p:nvPr/>
        </p:nvPicPr>
        <p:blipFill>
          <a:blip r:embed="rId2"/>
          <a:stretch/>
        </p:blipFill>
        <p:spPr>
          <a:xfrm>
            <a:off x="2459880" y="1604520"/>
            <a:ext cx="4984920" cy="397728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dt"/>
          </p:nvPr>
        </p:nvSpPr>
        <p:spPr>
          <a:xfrm>
            <a:off x="495360" y="6245280"/>
            <a:ext cx="2311200" cy="47592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PlaceHolder 2"/>
          <p:cNvSpPr>
            <a:spLocks noGrp="1"/>
          </p:cNvSpPr>
          <p:nvPr>
            <p:ph type="ftr"/>
          </p:nvPr>
        </p:nvSpPr>
        <p:spPr>
          <a:xfrm>
            <a:off x="3384720" y="6245280"/>
            <a:ext cx="3136680" cy="47592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" name="PlaceHolder 3"/>
          <p:cNvSpPr>
            <a:spLocks noGrp="1"/>
          </p:cNvSpPr>
          <p:nvPr>
            <p:ph type="sldNum"/>
          </p:nvPr>
        </p:nvSpPr>
        <p:spPr>
          <a:xfrm>
            <a:off x="7099200" y="6245280"/>
            <a:ext cx="2311200" cy="475920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00000"/>
              </a:lnSpc>
            </a:pPr>
            <a:fld id="{07057BF9-1B20-46CF-9F62-BD18F1FECF42}" type="slidenum">
              <a:rPr lang="de-DE" sz="1400" strike="noStrike">
                <a:solidFill>
                  <a:srgbClr val="000000"/>
                </a:solidFill>
                <a:latin typeface="Arial"/>
              </a:rPr>
              <a:t>‹Nr.›</a:t>
            </a:fld>
            <a:endParaRPr/>
          </a:p>
        </p:txBody>
      </p:sp>
      <p:sp>
        <p:nvSpPr>
          <p:cNvPr id="3" name="PlaceHolder 4"/>
          <p:cNvSpPr>
            <a:spLocks noGrp="1"/>
          </p:cNvSpPr>
          <p:nvPr>
            <p:ph type="title"/>
          </p:nvPr>
        </p:nvSpPr>
        <p:spPr>
          <a:xfrm>
            <a:off x="495000" y="273600"/>
            <a:ext cx="89150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r>
              <a:rPr lang="de-DE" sz="4400">
                <a:latin typeface="Arial"/>
              </a:rPr>
              <a:t>Format des Titeltextes durch Klicken bearbeiten</a:t>
            </a:r>
            <a:endParaRPr/>
          </a:p>
        </p:txBody>
      </p:sp>
      <p:sp>
        <p:nvSpPr>
          <p:cNvPr id="4" name="PlaceHolder 5"/>
          <p:cNvSpPr>
            <a:spLocks noGrp="1"/>
          </p:cNvSpPr>
          <p:nvPr>
            <p:ph type="body"/>
          </p:nvPr>
        </p:nvSpPr>
        <p:spPr>
          <a:xfrm>
            <a:off x="495000" y="1604520"/>
            <a:ext cx="8915040" cy="3977280"/>
          </a:xfrm>
          <a:prstGeom prst="rect">
            <a:avLst/>
          </a:prstGeom>
        </p:spPr>
        <p:txBody>
          <a:bodyPr lIns="0" tIns="0" rIns="0" bIns="0"/>
          <a:lstStyle/>
          <a:p>
            <a:pPr>
              <a:buSzPct val="45000"/>
              <a:buFont typeface="StarSymbol"/>
              <a:buChar char=""/>
            </a:pPr>
            <a:r>
              <a:rPr lang="de-DE" sz="3200">
                <a:latin typeface="Arial"/>
              </a:rPr>
              <a:t>Format des Gliederungstextes durch Klicken bearbeiten</a:t>
            </a:r>
            <a:endParaRPr/>
          </a:p>
          <a:p>
            <a:pPr lvl="1">
              <a:buSzPct val="75000"/>
              <a:buFont typeface="StarSymbol"/>
              <a:buChar char=""/>
            </a:pPr>
            <a:r>
              <a:rPr lang="de-DE" sz="2400">
                <a:latin typeface="Arial"/>
              </a:rPr>
              <a:t>Zweite Gliederungsebene</a:t>
            </a:r>
            <a:endParaRPr/>
          </a:p>
          <a:p>
            <a:pPr lvl="2">
              <a:buSzPct val="45000"/>
              <a:buFont typeface="StarSymbol"/>
              <a:buChar char=""/>
            </a:pPr>
            <a:r>
              <a:rPr lang="de-DE" sz="2000">
                <a:latin typeface="Arial"/>
              </a:rPr>
              <a:t>Dritte Gliederungsebene</a:t>
            </a:r>
            <a:endParaRPr/>
          </a:p>
          <a:p>
            <a:pPr lvl="3">
              <a:buSzPct val="75000"/>
              <a:buFont typeface="StarSymbol"/>
              <a:buChar char=""/>
            </a:pPr>
            <a:r>
              <a:rPr lang="de-DE" sz="2000">
                <a:latin typeface="Arial"/>
              </a:rPr>
              <a:t>Vierte Gliederungsebene</a:t>
            </a:r>
            <a:endParaRPr/>
          </a:p>
          <a:p>
            <a:pPr lvl="4">
              <a:buSzPct val="45000"/>
              <a:buFont typeface="StarSymbol"/>
              <a:buChar char=""/>
            </a:pPr>
            <a:r>
              <a:rPr lang="de-DE" sz="2000">
                <a:latin typeface="Arial"/>
              </a:rPr>
              <a:t>Fünfte Gliederungsebene</a:t>
            </a:r>
            <a:endParaRPr/>
          </a:p>
          <a:p>
            <a:pPr lvl="5">
              <a:buSzPct val="45000"/>
              <a:buFont typeface="StarSymbol"/>
              <a:buChar char=""/>
            </a:pPr>
            <a:r>
              <a:rPr lang="de-DE" sz="2000">
                <a:latin typeface="Arial"/>
              </a:rPr>
              <a:t>Sechste Gliederungsebene</a:t>
            </a:r>
            <a:endParaRPr/>
          </a:p>
          <a:p>
            <a:pPr lvl="6">
              <a:buSzPct val="45000"/>
              <a:buFont typeface="StarSymbol"/>
              <a:buChar char=""/>
            </a:pPr>
            <a:r>
              <a:rPr lang="de-DE" sz="2000">
                <a:latin typeface="Arial"/>
              </a:rPr>
              <a:t>Siebte Gliederungsebene</a:t>
            </a:r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CustomShape 1"/>
          <p:cNvSpPr/>
          <p:nvPr/>
        </p:nvSpPr>
        <p:spPr>
          <a:xfrm>
            <a:off x="200160" y="189000"/>
            <a:ext cx="4319280" cy="1944360"/>
          </a:xfrm>
          <a:prstGeom prst="rect">
            <a:avLst/>
          </a:prstGeom>
          <a:noFill/>
          <a:ln w="57240">
            <a:solidFill>
              <a:schemeClr val="tx1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0" name="Line 2"/>
          <p:cNvSpPr/>
          <p:nvPr/>
        </p:nvSpPr>
        <p:spPr>
          <a:xfrm>
            <a:off x="3296880" y="188640"/>
            <a:ext cx="0" cy="1944720"/>
          </a:xfrm>
          <a:prstGeom prst="line">
            <a:avLst/>
          </a:prstGeom>
          <a:ln w="9360" cap="rnd">
            <a:solidFill>
              <a:schemeClr val="tx1"/>
            </a:solidFill>
            <a:custDash>
              <a:ds d="500000" sp="400000"/>
            </a:custDash>
            <a:round/>
          </a:ln>
        </p:spPr>
      </p:sp>
      <p:sp>
        <p:nvSpPr>
          <p:cNvPr id="41" name="CustomShape 3"/>
          <p:cNvSpPr/>
          <p:nvPr/>
        </p:nvSpPr>
        <p:spPr>
          <a:xfrm>
            <a:off x="200160" y="2421000"/>
            <a:ext cx="4319280" cy="1944360"/>
          </a:xfrm>
          <a:prstGeom prst="rect">
            <a:avLst/>
          </a:prstGeom>
          <a:noFill/>
          <a:ln w="57240">
            <a:solidFill>
              <a:schemeClr val="tx1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2" name="Line 4"/>
          <p:cNvSpPr/>
          <p:nvPr/>
        </p:nvSpPr>
        <p:spPr>
          <a:xfrm>
            <a:off x="3296880" y="2420640"/>
            <a:ext cx="0" cy="1944720"/>
          </a:xfrm>
          <a:prstGeom prst="line">
            <a:avLst/>
          </a:prstGeom>
          <a:ln w="9360" cap="rnd">
            <a:solidFill>
              <a:schemeClr val="tx1"/>
            </a:solidFill>
            <a:custDash>
              <a:ds d="500000" sp="400000"/>
            </a:custDash>
            <a:round/>
          </a:ln>
        </p:spPr>
      </p:sp>
      <p:sp>
        <p:nvSpPr>
          <p:cNvPr id="43" name="CustomShape 5"/>
          <p:cNvSpPr/>
          <p:nvPr/>
        </p:nvSpPr>
        <p:spPr>
          <a:xfrm>
            <a:off x="200160" y="4724280"/>
            <a:ext cx="4319280" cy="1944360"/>
          </a:xfrm>
          <a:prstGeom prst="rect">
            <a:avLst/>
          </a:prstGeom>
          <a:noFill/>
          <a:ln w="57240">
            <a:solidFill>
              <a:schemeClr val="tx1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4" name="Line 6"/>
          <p:cNvSpPr/>
          <p:nvPr/>
        </p:nvSpPr>
        <p:spPr>
          <a:xfrm>
            <a:off x="3296880" y="4724280"/>
            <a:ext cx="0" cy="1944720"/>
          </a:xfrm>
          <a:prstGeom prst="line">
            <a:avLst/>
          </a:prstGeom>
          <a:ln w="9360" cap="rnd">
            <a:solidFill>
              <a:schemeClr val="tx1"/>
            </a:solidFill>
            <a:custDash>
              <a:ds d="500000" sp="400000"/>
            </a:custDash>
            <a:round/>
          </a:ln>
        </p:spPr>
      </p:sp>
      <p:sp>
        <p:nvSpPr>
          <p:cNvPr id="45" name="CustomShape 7"/>
          <p:cNvSpPr/>
          <p:nvPr/>
        </p:nvSpPr>
        <p:spPr>
          <a:xfrm>
            <a:off x="4808520" y="189000"/>
            <a:ext cx="4319280" cy="1944360"/>
          </a:xfrm>
          <a:prstGeom prst="rect">
            <a:avLst/>
          </a:prstGeom>
          <a:noFill/>
          <a:ln w="57240">
            <a:solidFill>
              <a:schemeClr val="tx1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6" name="Line 8"/>
          <p:cNvSpPr/>
          <p:nvPr/>
        </p:nvSpPr>
        <p:spPr>
          <a:xfrm>
            <a:off x="7905600" y="188640"/>
            <a:ext cx="0" cy="1944720"/>
          </a:xfrm>
          <a:prstGeom prst="line">
            <a:avLst/>
          </a:prstGeom>
          <a:ln w="9360" cap="rnd">
            <a:solidFill>
              <a:schemeClr val="tx1"/>
            </a:solidFill>
            <a:custDash>
              <a:ds d="500000" sp="400000"/>
            </a:custDash>
            <a:round/>
          </a:ln>
        </p:spPr>
      </p:sp>
      <p:sp>
        <p:nvSpPr>
          <p:cNvPr id="47" name="CustomShape 9"/>
          <p:cNvSpPr/>
          <p:nvPr/>
        </p:nvSpPr>
        <p:spPr>
          <a:xfrm>
            <a:off x="4808520" y="2421000"/>
            <a:ext cx="4319280" cy="1944360"/>
          </a:xfrm>
          <a:prstGeom prst="rect">
            <a:avLst/>
          </a:prstGeom>
          <a:noFill/>
          <a:ln w="57240">
            <a:solidFill>
              <a:schemeClr val="tx1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8" name="Line 10"/>
          <p:cNvSpPr/>
          <p:nvPr/>
        </p:nvSpPr>
        <p:spPr>
          <a:xfrm>
            <a:off x="7905600" y="2420640"/>
            <a:ext cx="0" cy="1944720"/>
          </a:xfrm>
          <a:prstGeom prst="line">
            <a:avLst/>
          </a:prstGeom>
          <a:ln w="9360" cap="rnd">
            <a:solidFill>
              <a:schemeClr val="tx1"/>
            </a:solidFill>
            <a:custDash>
              <a:ds d="500000" sp="400000"/>
            </a:custDash>
            <a:round/>
          </a:ln>
        </p:spPr>
      </p:sp>
      <p:sp>
        <p:nvSpPr>
          <p:cNvPr id="49" name="CustomShape 11"/>
          <p:cNvSpPr/>
          <p:nvPr/>
        </p:nvSpPr>
        <p:spPr>
          <a:xfrm>
            <a:off x="4808520" y="4724280"/>
            <a:ext cx="4319280" cy="1944360"/>
          </a:xfrm>
          <a:prstGeom prst="rect">
            <a:avLst/>
          </a:prstGeom>
          <a:noFill/>
          <a:ln w="57240">
            <a:solidFill>
              <a:schemeClr val="tx1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50" name="Line 12"/>
          <p:cNvSpPr/>
          <p:nvPr/>
        </p:nvSpPr>
        <p:spPr>
          <a:xfrm>
            <a:off x="7905600" y="4724280"/>
            <a:ext cx="0" cy="1944720"/>
          </a:xfrm>
          <a:prstGeom prst="line">
            <a:avLst/>
          </a:prstGeom>
          <a:ln w="9360" cap="rnd">
            <a:solidFill>
              <a:schemeClr val="tx1"/>
            </a:solidFill>
            <a:custDash>
              <a:ds d="500000" sp="400000"/>
            </a:custDash>
            <a:round/>
          </a:ln>
        </p:spPr>
      </p:sp>
      <p:pic>
        <p:nvPicPr>
          <p:cNvPr id="51" name="Picture 14"/>
          <p:cNvPicPr/>
          <p:nvPr/>
        </p:nvPicPr>
        <p:blipFill>
          <a:blip r:embed="rId2"/>
          <a:stretch/>
        </p:blipFill>
        <p:spPr>
          <a:xfrm>
            <a:off x="704880" y="260280"/>
            <a:ext cx="2017440" cy="1087200"/>
          </a:xfrm>
          <a:prstGeom prst="rect">
            <a:avLst/>
          </a:prstGeom>
          <a:ln>
            <a:noFill/>
          </a:ln>
        </p:spPr>
      </p:pic>
      <p:sp>
        <p:nvSpPr>
          <p:cNvPr id="52" name="CustomShape 13"/>
          <p:cNvSpPr/>
          <p:nvPr/>
        </p:nvSpPr>
        <p:spPr>
          <a:xfrm>
            <a:off x="335160" y="1360440"/>
            <a:ext cx="1918440" cy="63900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/>
          <a:lstStyle/>
          <a:p>
            <a:pPr>
              <a:lnSpc>
                <a:spcPct val="100000"/>
              </a:lnSpc>
            </a:pPr>
            <a:r>
              <a:rPr lang="de-DE" strike="noStrike" dirty="0">
                <a:solidFill>
                  <a:srgbClr val="000000"/>
                </a:solidFill>
                <a:latin typeface="Arial"/>
              </a:rPr>
              <a:t>Name: </a:t>
            </a:r>
            <a:r>
              <a:rPr lang="de-DE" u="sng" strike="noStrike" dirty="0">
                <a:solidFill>
                  <a:srgbClr val="000000"/>
                </a:solidFill>
                <a:latin typeface="Arial"/>
              </a:rPr>
              <a:t>xxx</a:t>
            </a:r>
            <a:endParaRPr dirty="0"/>
          </a:p>
          <a:p>
            <a:pPr>
              <a:lnSpc>
                <a:spcPct val="100000"/>
              </a:lnSpc>
            </a:pPr>
            <a:r>
              <a:rPr lang="de-DE" strike="noStrike" dirty="0">
                <a:solidFill>
                  <a:srgbClr val="000000"/>
                </a:solidFill>
                <a:latin typeface="Arial"/>
              </a:rPr>
              <a:t>Raum: </a:t>
            </a:r>
            <a:r>
              <a:rPr lang="de-DE" u="sng" strike="noStrike" dirty="0">
                <a:solidFill>
                  <a:srgbClr val="000000"/>
                </a:solidFill>
                <a:latin typeface="Arial"/>
              </a:rPr>
              <a:t>Klasse 1a</a:t>
            </a:r>
            <a:endParaRPr dirty="0"/>
          </a:p>
        </p:txBody>
      </p:sp>
      <p:pic>
        <p:nvPicPr>
          <p:cNvPr id="53" name="Picture 16"/>
          <p:cNvPicPr/>
          <p:nvPr/>
        </p:nvPicPr>
        <p:blipFill>
          <a:blip r:embed="rId2"/>
          <a:stretch/>
        </p:blipFill>
        <p:spPr>
          <a:xfrm>
            <a:off x="5313240" y="260280"/>
            <a:ext cx="2017440" cy="1087200"/>
          </a:xfrm>
          <a:prstGeom prst="rect">
            <a:avLst/>
          </a:prstGeom>
          <a:ln>
            <a:noFill/>
          </a:ln>
        </p:spPr>
      </p:pic>
      <p:pic>
        <p:nvPicPr>
          <p:cNvPr id="54" name="Picture 17"/>
          <p:cNvPicPr/>
          <p:nvPr/>
        </p:nvPicPr>
        <p:blipFill>
          <a:blip r:embed="rId2"/>
          <a:stretch/>
        </p:blipFill>
        <p:spPr>
          <a:xfrm>
            <a:off x="704880" y="2565360"/>
            <a:ext cx="2017440" cy="1087200"/>
          </a:xfrm>
          <a:prstGeom prst="rect">
            <a:avLst/>
          </a:prstGeom>
          <a:ln>
            <a:noFill/>
          </a:ln>
        </p:spPr>
      </p:pic>
      <p:pic>
        <p:nvPicPr>
          <p:cNvPr id="55" name="Picture 18"/>
          <p:cNvPicPr/>
          <p:nvPr/>
        </p:nvPicPr>
        <p:blipFill>
          <a:blip r:embed="rId2"/>
          <a:stretch/>
        </p:blipFill>
        <p:spPr>
          <a:xfrm>
            <a:off x="631800" y="4797360"/>
            <a:ext cx="2017440" cy="1087200"/>
          </a:xfrm>
          <a:prstGeom prst="rect">
            <a:avLst/>
          </a:prstGeom>
          <a:ln>
            <a:noFill/>
          </a:ln>
        </p:spPr>
      </p:pic>
      <p:pic>
        <p:nvPicPr>
          <p:cNvPr id="56" name="Picture 19"/>
          <p:cNvPicPr/>
          <p:nvPr/>
        </p:nvPicPr>
        <p:blipFill>
          <a:blip r:embed="rId2"/>
          <a:stretch/>
        </p:blipFill>
        <p:spPr>
          <a:xfrm>
            <a:off x="5313240" y="2565360"/>
            <a:ext cx="2017440" cy="1087200"/>
          </a:xfrm>
          <a:prstGeom prst="rect">
            <a:avLst/>
          </a:prstGeom>
          <a:ln>
            <a:noFill/>
          </a:ln>
        </p:spPr>
      </p:pic>
      <p:pic>
        <p:nvPicPr>
          <p:cNvPr id="57" name="Picture 20"/>
          <p:cNvPicPr/>
          <p:nvPr/>
        </p:nvPicPr>
        <p:blipFill>
          <a:blip r:embed="rId2"/>
          <a:stretch/>
        </p:blipFill>
        <p:spPr>
          <a:xfrm>
            <a:off x="5529240" y="4797360"/>
            <a:ext cx="2017440" cy="1087200"/>
          </a:xfrm>
          <a:prstGeom prst="rect">
            <a:avLst/>
          </a:prstGeom>
          <a:ln>
            <a:noFill/>
          </a:ln>
        </p:spPr>
      </p:pic>
      <p:sp>
        <p:nvSpPr>
          <p:cNvPr id="58" name="CustomShape 14"/>
          <p:cNvSpPr/>
          <p:nvPr/>
        </p:nvSpPr>
        <p:spPr>
          <a:xfrm>
            <a:off x="283680" y="3645000"/>
            <a:ext cx="2048040" cy="63900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/>
          <a:lstStyle/>
          <a:p>
            <a:pPr>
              <a:lnSpc>
                <a:spcPct val="100000"/>
              </a:lnSpc>
            </a:pPr>
            <a:r>
              <a:rPr lang="de-DE" strike="noStrike" dirty="0">
                <a:solidFill>
                  <a:srgbClr val="000000"/>
                </a:solidFill>
                <a:latin typeface="Arial"/>
              </a:rPr>
              <a:t>Name: </a:t>
            </a:r>
            <a:r>
              <a:rPr lang="de-DE" u="sng" strike="noStrike" dirty="0">
                <a:solidFill>
                  <a:srgbClr val="000000"/>
                </a:solidFill>
                <a:latin typeface="Arial"/>
              </a:rPr>
              <a:t>xxx</a:t>
            </a:r>
            <a:endParaRPr dirty="0"/>
          </a:p>
          <a:p>
            <a:pPr>
              <a:lnSpc>
                <a:spcPct val="100000"/>
              </a:lnSpc>
            </a:pPr>
            <a:r>
              <a:rPr lang="de-DE" strike="noStrike" dirty="0">
                <a:solidFill>
                  <a:srgbClr val="000000"/>
                </a:solidFill>
                <a:latin typeface="Arial"/>
              </a:rPr>
              <a:t>Raum: </a:t>
            </a:r>
            <a:r>
              <a:rPr lang="de-DE" u="sng" strike="noStrike" dirty="0">
                <a:solidFill>
                  <a:srgbClr val="000000"/>
                </a:solidFill>
                <a:latin typeface="Arial"/>
              </a:rPr>
              <a:t>Klasse 2a</a:t>
            </a:r>
            <a:endParaRPr dirty="0"/>
          </a:p>
        </p:txBody>
      </p:sp>
      <p:sp>
        <p:nvSpPr>
          <p:cNvPr id="59" name="CustomShape 15"/>
          <p:cNvSpPr/>
          <p:nvPr/>
        </p:nvSpPr>
        <p:spPr>
          <a:xfrm>
            <a:off x="4892760" y="1413000"/>
            <a:ext cx="2162520" cy="63900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/>
          <a:lstStyle/>
          <a:p>
            <a:pPr>
              <a:lnSpc>
                <a:spcPct val="100000"/>
              </a:lnSpc>
            </a:pPr>
            <a:r>
              <a:rPr lang="de-DE" strike="noStrike" dirty="0">
                <a:solidFill>
                  <a:srgbClr val="000000"/>
                </a:solidFill>
                <a:latin typeface="Arial"/>
              </a:rPr>
              <a:t>Name: </a:t>
            </a:r>
            <a:r>
              <a:rPr lang="de-DE" u="sng" strike="noStrike" dirty="0">
                <a:solidFill>
                  <a:srgbClr val="000000"/>
                </a:solidFill>
                <a:latin typeface="Arial"/>
              </a:rPr>
              <a:t>xxx</a:t>
            </a:r>
            <a:endParaRPr dirty="0"/>
          </a:p>
          <a:p>
            <a:pPr>
              <a:lnSpc>
                <a:spcPct val="100000"/>
              </a:lnSpc>
            </a:pPr>
            <a:r>
              <a:rPr lang="de-DE" strike="noStrike" dirty="0">
                <a:solidFill>
                  <a:srgbClr val="000000"/>
                </a:solidFill>
                <a:latin typeface="Arial"/>
              </a:rPr>
              <a:t>Raum: </a:t>
            </a:r>
            <a:r>
              <a:rPr lang="de-DE" u="sng" strike="noStrike" dirty="0">
                <a:solidFill>
                  <a:srgbClr val="000000"/>
                </a:solidFill>
                <a:latin typeface="Arial"/>
              </a:rPr>
              <a:t>Klasse 1b</a:t>
            </a:r>
            <a:endParaRPr dirty="0"/>
          </a:p>
        </p:txBody>
      </p:sp>
      <p:sp>
        <p:nvSpPr>
          <p:cNvPr id="60" name="CustomShape 16"/>
          <p:cNvSpPr/>
          <p:nvPr/>
        </p:nvSpPr>
        <p:spPr>
          <a:xfrm>
            <a:off x="4964040" y="3573360"/>
            <a:ext cx="1918440" cy="63900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/>
          <a:lstStyle/>
          <a:p>
            <a:pPr>
              <a:lnSpc>
                <a:spcPct val="100000"/>
              </a:lnSpc>
            </a:pPr>
            <a:r>
              <a:rPr lang="de-DE" strike="noStrike" dirty="0">
                <a:solidFill>
                  <a:srgbClr val="000000"/>
                </a:solidFill>
                <a:latin typeface="Arial"/>
              </a:rPr>
              <a:t>Name: </a:t>
            </a:r>
            <a:r>
              <a:rPr lang="de-DE" u="sng" strike="noStrike" dirty="0">
                <a:solidFill>
                  <a:srgbClr val="000000"/>
                </a:solidFill>
                <a:latin typeface="Arial"/>
              </a:rPr>
              <a:t>xxx</a:t>
            </a:r>
            <a:endParaRPr dirty="0"/>
          </a:p>
          <a:p>
            <a:pPr>
              <a:lnSpc>
                <a:spcPct val="100000"/>
              </a:lnSpc>
            </a:pPr>
            <a:r>
              <a:rPr lang="de-DE" strike="noStrike" dirty="0">
                <a:solidFill>
                  <a:srgbClr val="000000"/>
                </a:solidFill>
                <a:latin typeface="Arial"/>
              </a:rPr>
              <a:t>Raum: </a:t>
            </a:r>
            <a:r>
              <a:rPr lang="de-DE" u="sng" strike="noStrike" dirty="0">
                <a:solidFill>
                  <a:srgbClr val="000000"/>
                </a:solidFill>
                <a:latin typeface="Arial"/>
              </a:rPr>
              <a:t>Klasse 2b</a:t>
            </a:r>
            <a:endParaRPr dirty="0"/>
          </a:p>
        </p:txBody>
      </p:sp>
      <p:sp>
        <p:nvSpPr>
          <p:cNvPr id="61" name="CustomShape 17"/>
          <p:cNvSpPr/>
          <p:nvPr/>
        </p:nvSpPr>
        <p:spPr>
          <a:xfrm>
            <a:off x="355320" y="5950080"/>
            <a:ext cx="2048040" cy="63900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/>
          <a:lstStyle/>
          <a:p>
            <a:pPr>
              <a:lnSpc>
                <a:spcPct val="100000"/>
              </a:lnSpc>
            </a:pPr>
            <a:r>
              <a:rPr lang="de-DE" strike="noStrike" dirty="0">
                <a:solidFill>
                  <a:srgbClr val="000000"/>
                </a:solidFill>
                <a:latin typeface="Arial"/>
              </a:rPr>
              <a:t>Name: </a:t>
            </a:r>
            <a:r>
              <a:rPr lang="de-DE" u="sng" strike="noStrike" dirty="0">
                <a:solidFill>
                  <a:srgbClr val="000000"/>
                </a:solidFill>
                <a:latin typeface="Arial"/>
              </a:rPr>
              <a:t>xxx</a:t>
            </a:r>
            <a:endParaRPr dirty="0"/>
          </a:p>
          <a:p>
            <a:pPr>
              <a:lnSpc>
                <a:spcPct val="100000"/>
              </a:lnSpc>
            </a:pPr>
            <a:r>
              <a:rPr lang="de-DE" strike="noStrike" dirty="0">
                <a:solidFill>
                  <a:srgbClr val="000000"/>
                </a:solidFill>
                <a:latin typeface="Arial"/>
              </a:rPr>
              <a:t>Raum: </a:t>
            </a:r>
            <a:r>
              <a:rPr lang="de-DE" u="sng" strike="noStrike" dirty="0">
                <a:solidFill>
                  <a:srgbClr val="000000"/>
                </a:solidFill>
                <a:latin typeface="Arial"/>
              </a:rPr>
              <a:t>Klasse 2c</a:t>
            </a:r>
            <a:endParaRPr dirty="0"/>
          </a:p>
        </p:txBody>
      </p:sp>
      <p:sp>
        <p:nvSpPr>
          <p:cNvPr id="62" name="CustomShape 18"/>
          <p:cNvSpPr/>
          <p:nvPr/>
        </p:nvSpPr>
        <p:spPr>
          <a:xfrm>
            <a:off x="5009760" y="5950080"/>
            <a:ext cx="2224800" cy="63900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/>
          <a:lstStyle/>
          <a:p>
            <a:pPr>
              <a:lnSpc>
                <a:spcPct val="100000"/>
              </a:lnSpc>
            </a:pPr>
            <a:r>
              <a:rPr lang="de-DE" strike="noStrike" dirty="0">
                <a:solidFill>
                  <a:srgbClr val="000000"/>
                </a:solidFill>
                <a:latin typeface="Arial"/>
              </a:rPr>
              <a:t>Name: </a:t>
            </a:r>
            <a:r>
              <a:rPr lang="de-DE" u="sng" strike="noStrike" dirty="0">
                <a:solidFill>
                  <a:srgbClr val="000000"/>
                </a:solidFill>
                <a:latin typeface="Arial"/>
              </a:rPr>
              <a:t>xxx</a:t>
            </a:r>
            <a:endParaRPr dirty="0"/>
          </a:p>
          <a:p>
            <a:pPr>
              <a:lnSpc>
                <a:spcPct val="100000"/>
              </a:lnSpc>
            </a:pPr>
            <a:r>
              <a:rPr lang="de-DE" strike="noStrike" dirty="0">
                <a:solidFill>
                  <a:srgbClr val="000000"/>
                </a:solidFill>
                <a:latin typeface="Arial"/>
              </a:rPr>
              <a:t>Raum: </a:t>
            </a:r>
            <a:r>
              <a:rPr lang="de-DE" u="sng" strike="noStrike" dirty="0">
                <a:solidFill>
                  <a:srgbClr val="000000"/>
                </a:solidFill>
                <a:latin typeface="Arial"/>
              </a:rPr>
              <a:t>Raum 101</a:t>
            </a:r>
            <a:endParaRPr dirty="0"/>
          </a:p>
        </p:txBody>
      </p:sp>
      <p:pic>
        <p:nvPicPr>
          <p:cNvPr id="63" name="Grafik 62"/>
          <p:cNvPicPr/>
          <p:nvPr/>
        </p:nvPicPr>
        <p:blipFill>
          <a:blip r:embed="rId3"/>
          <a:stretch/>
        </p:blipFill>
        <p:spPr>
          <a:xfrm>
            <a:off x="3096000" y="2520000"/>
            <a:ext cx="1283760" cy="1710360"/>
          </a:xfrm>
          <a:prstGeom prst="rect">
            <a:avLst/>
          </a:prstGeom>
          <a:ln>
            <a:noFill/>
          </a:ln>
        </p:spPr>
      </p:pic>
      <p:pic>
        <p:nvPicPr>
          <p:cNvPr id="64" name="Grafik 63"/>
          <p:cNvPicPr/>
          <p:nvPr/>
        </p:nvPicPr>
        <p:blipFill>
          <a:blip r:embed="rId4"/>
          <a:stretch/>
        </p:blipFill>
        <p:spPr>
          <a:xfrm>
            <a:off x="7592400" y="4968000"/>
            <a:ext cx="1479600" cy="1405080"/>
          </a:xfrm>
          <a:prstGeom prst="rect">
            <a:avLst/>
          </a:prstGeom>
          <a:ln>
            <a:noFill/>
          </a:ln>
        </p:spPr>
      </p:pic>
      <p:pic>
        <p:nvPicPr>
          <p:cNvPr id="65" name="Grafik 64"/>
          <p:cNvPicPr/>
          <p:nvPr/>
        </p:nvPicPr>
        <p:blipFill>
          <a:blip r:embed="rId5"/>
          <a:stretch/>
        </p:blipFill>
        <p:spPr>
          <a:xfrm>
            <a:off x="7704000" y="2540520"/>
            <a:ext cx="1296000" cy="1707480"/>
          </a:xfrm>
          <a:prstGeom prst="rect">
            <a:avLst/>
          </a:prstGeom>
          <a:ln>
            <a:noFill/>
          </a:ln>
        </p:spPr>
      </p:pic>
      <p:pic>
        <p:nvPicPr>
          <p:cNvPr id="66" name="Grafik 65"/>
          <p:cNvPicPr/>
          <p:nvPr/>
        </p:nvPicPr>
        <p:blipFill>
          <a:blip r:embed="rId6"/>
          <a:stretch/>
        </p:blipFill>
        <p:spPr>
          <a:xfrm>
            <a:off x="7560000" y="420480"/>
            <a:ext cx="1440000" cy="1523520"/>
          </a:xfrm>
          <a:prstGeom prst="rect">
            <a:avLst/>
          </a:prstGeom>
          <a:ln>
            <a:noFill/>
          </a:ln>
        </p:spPr>
      </p:pic>
      <p:pic>
        <p:nvPicPr>
          <p:cNvPr id="67" name="Grafik 66"/>
          <p:cNvPicPr/>
          <p:nvPr/>
        </p:nvPicPr>
        <p:blipFill>
          <a:blip r:embed="rId7"/>
          <a:stretch/>
        </p:blipFill>
        <p:spPr>
          <a:xfrm>
            <a:off x="3040560" y="4824000"/>
            <a:ext cx="1351440" cy="1800000"/>
          </a:xfrm>
          <a:prstGeom prst="rect">
            <a:avLst/>
          </a:prstGeom>
          <a:ln>
            <a:noFill/>
          </a:ln>
        </p:spPr>
      </p:pic>
      <p:pic>
        <p:nvPicPr>
          <p:cNvPr id="68" name="Grafik 67"/>
          <p:cNvPicPr/>
          <p:nvPr/>
        </p:nvPicPr>
        <p:blipFill>
          <a:blip r:embed="rId8"/>
          <a:srcRect l="402061" t="262934" r="402061" b="393822"/>
          <a:stretch/>
        </p:blipFill>
        <p:spPr>
          <a:xfrm>
            <a:off x="3168000" y="279360"/>
            <a:ext cx="1212840" cy="173664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CustomShape 1"/>
          <p:cNvSpPr/>
          <p:nvPr/>
        </p:nvSpPr>
        <p:spPr>
          <a:xfrm>
            <a:off x="200160" y="189000"/>
            <a:ext cx="4319280" cy="1944360"/>
          </a:xfrm>
          <a:prstGeom prst="rect">
            <a:avLst/>
          </a:prstGeom>
          <a:noFill/>
          <a:ln w="57240">
            <a:solidFill>
              <a:schemeClr val="tx1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85" name="Line 2"/>
          <p:cNvSpPr/>
          <p:nvPr/>
        </p:nvSpPr>
        <p:spPr>
          <a:xfrm>
            <a:off x="3296880" y="188640"/>
            <a:ext cx="0" cy="1944720"/>
          </a:xfrm>
          <a:prstGeom prst="line">
            <a:avLst/>
          </a:prstGeom>
          <a:ln w="9360" cap="rnd">
            <a:solidFill>
              <a:schemeClr val="tx1"/>
            </a:solidFill>
            <a:custDash>
              <a:ds d="500000" sp="400000"/>
            </a:custDash>
            <a:round/>
          </a:ln>
        </p:spPr>
      </p:sp>
      <p:sp>
        <p:nvSpPr>
          <p:cNvPr id="86" name="CustomShape 3"/>
          <p:cNvSpPr/>
          <p:nvPr/>
        </p:nvSpPr>
        <p:spPr>
          <a:xfrm>
            <a:off x="200160" y="2421000"/>
            <a:ext cx="4319280" cy="1944360"/>
          </a:xfrm>
          <a:prstGeom prst="rect">
            <a:avLst/>
          </a:prstGeom>
          <a:noFill/>
          <a:ln w="57240">
            <a:solidFill>
              <a:schemeClr val="tx1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87" name="Line 4"/>
          <p:cNvSpPr/>
          <p:nvPr/>
        </p:nvSpPr>
        <p:spPr>
          <a:xfrm>
            <a:off x="3296880" y="2420640"/>
            <a:ext cx="0" cy="1944720"/>
          </a:xfrm>
          <a:prstGeom prst="line">
            <a:avLst/>
          </a:prstGeom>
          <a:ln w="9360" cap="rnd">
            <a:solidFill>
              <a:schemeClr val="tx1"/>
            </a:solidFill>
            <a:custDash>
              <a:ds d="500000" sp="400000"/>
            </a:custDash>
            <a:round/>
          </a:ln>
        </p:spPr>
      </p:sp>
      <p:sp>
        <p:nvSpPr>
          <p:cNvPr id="88" name="CustomShape 5"/>
          <p:cNvSpPr/>
          <p:nvPr/>
        </p:nvSpPr>
        <p:spPr>
          <a:xfrm>
            <a:off x="200160" y="4724280"/>
            <a:ext cx="4319280" cy="1944360"/>
          </a:xfrm>
          <a:prstGeom prst="rect">
            <a:avLst/>
          </a:prstGeom>
          <a:noFill/>
          <a:ln w="57240">
            <a:solidFill>
              <a:schemeClr val="tx1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89" name="Line 6"/>
          <p:cNvSpPr/>
          <p:nvPr/>
        </p:nvSpPr>
        <p:spPr>
          <a:xfrm>
            <a:off x="3296880" y="4724280"/>
            <a:ext cx="0" cy="1944720"/>
          </a:xfrm>
          <a:prstGeom prst="line">
            <a:avLst/>
          </a:prstGeom>
          <a:ln w="9360" cap="rnd">
            <a:solidFill>
              <a:schemeClr val="tx1"/>
            </a:solidFill>
            <a:custDash>
              <a:ds d="500000" sp="400000"/>
            </a:custDash>
            <a:round/>
          </a:ln>
        </p:spPr>
      </p:sp>
      <p:sp>
        <p:nvSpPr>
          <p:cNvPr id="90" name="CustomShape 7"/>
          <p:cNvSpPr/>
          <p:nvPr/>
        </p:nvSpPr>
        <p:spPr>
          <a:xfrm>
            <a:off x="4808520" y="189000"/>
            <a:ext cx="4319280" cy="1944360"/>
          </a:xfrm>
          <a:prstGeom prst="rect">
            <a:avLst/>
          </a:prstGeom>
          <a:noFill/>
          <a:ln w="57240">
            <a:solidFill>
              <a:schemeClr val="tx1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91" name="Line 8"/>
          <p:cNvSpPr/>
          <p:nvPr/>
        </p:nvSpPr>
        <p:spPr>
          <a:xfrm>
            <a:off x="7905600" y="188640"/>
            <a:ext cx="0" cy="1944720"/>
          </a:xfrm>
          <a:prstGeom prst="line">
            <a:avLst/>
          </a:prstGeom>
          <a:ln w="9360" cap="rnd">
            <a:solidFill>
              <a:schemeClr val="tx1"/>
            </a:solidFill>
            <a:custDash>
              <a:ds d="500000" sp="400000"/>
            </a:custDash>
            <a:round/>
          </a:ln>
        </p:spPr>
      </p:sp>
      <p:sp>
        <p:nvSpPr>
          <p:cNvPr id="92" name="CustomShape 9"/>
          <p:cNvSpPr/>
          <p:nvPr/>
        </p:nvSpPr>
        <p:spPr>
          <a:xfrm>
            <a:off x="4808520" y="2421000"/>
            <a:ext cx="4319280" cy="1944360"/>
          </a:xfrm>
          <a:prstGeom prst="rect">
            <a:avLst/>
          </a:prstGeom>
          <a:noFill/>
          <a:ln w="57240">
            <a:solidFill>
              <a:schemeClr val="tx1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93" name="Line 10"/>
          <p:cNvSpPr/>
          <p:nvPr/>
        </p:nvSpPr>
        <p:spPr>
          <a:xfrm>
            <a:off x="7905600" y="2420640"/>
            <a:ext cx="0" cy="1944720"/>
          </a:xfrm>
          <a:prstGeom prst="line">
            <a:avLst/>
          </a:prstGeom>
          <a:ln w="9360" cap="rnd">
            <a:solidFill>
              <a:schemeClr val="tx1"/>
            </a:solidFill>
            <a:custDash>
              <a:ds d="500000" sp="400000"/>
            </a:custDash>
            <a:round/>
          </a:ln>
        </p:spPr>
      </p:sp>
      <p:sp>
        <p:nvSpPr>
          <p:cNvPr id="94" name="CustomShape 11"/>
          <p:cNvSpPr/>
          <p:nvPr/>
        </p:nvSpPr>
        <p:spPr>
          <a:xfrm>
            <a:off x="4808520" y="4724280"/>
            <a:ext cx="4319280" cy="1944360"/>
          </a:xfrm>
          <a:prstGeom prst="rect">
            <a:avLst/>
          </a:prstGeom>
          <a:noFill/>
          <a:ln w="57240">
            <a:solidFill>
              <a:schemeClr val="tx1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95" name="Line 12"/>
          <p:cNvSpPr/>
          <p:nvPr/>
        </p:nvSpPr>
        <p:spPr>
          <a:xfrm>
            <a:off x="7905600" y="4724280"/>
            <a:ext cx="0" cy="1944720"/>
          </a:xfrm>
          <a:prstGeom prst="line">
            <a:avLst/>
          </a:prstGeom>
          <a:ln w="9360" cap="rnd">
            <a:solidFill>
              <a:schemeClr val="tx1"/>
            </a:solidFill>
            <a:custDash>
              <a:ds d="500000" sp="400000"/>
            </a:custDash>
            <a:round/>
          </a:ln>
        </p:spPr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42</Words>
  <Application>Microsoft Office PowerPoint</Application>
  <PresentationFormat>A4-Papier (210 x 297 mm)</PresentationFormat>
  <Paragraphs>12</Paragraphs>
  <Slides>2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2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2</vt:i4>
      </vt:variant>
    </vt:vector>
  </HeadingPairs>
  <TitlesOfParts>
    <vt:vector size="5" baseType="lpstr">
      <vt:lpstr>Arial</vt:lpstr>
      <vt:lpstr>StarSymbol</vt:lpstr>
      <vt:lpstr>Office Theme</vt:lpstr>
      <vt:lpstr>PowerPoint-Präsentation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Katha</dc:creator>
  <cp:lastModifiedBy>Katharina Mowitz</cp:lastModifiedBy>
  <cp:revision>1</cp:revision>
  <dcterms:modified xsi:type="dcterms:W3CDTF">2019-09-26T12:56:37Z</dcterms:modified>
</cp:coreProperties>
</file>