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61263" cy="10693400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C7F"/>
    <a:srgbClr val="F69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2261" y="38"/>
      </p:cViewPr>
      <p:guideLst>
        <p:guide orient="horz" pos="3369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6738" y="3322638"/>
            <a:ext cx="6427787" cy="229076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3475" y="6059488"/>
            <a:ext cx="5294313" cy="273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BFADB5-2B31-41EB-B485-A6609A6209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E6A8E5-6488-4285-925E-7DA0A0561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C2C63C-03E8-4B1D-BB24-5431FA8574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F4281F-B071-4328-84F4-8BA756FC008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53143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C1BDCF-069C-47A0-9F45-B35090D4D1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3B0B1C-3912-48E7-93A8-A5437B9596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23EB72-5D1B-4FA6-A04B-055D9DAC6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C1A457-6B5B-4980-A047-CB57D7E4CDA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2744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6900" y="6872288"/>
            <a:ext cx="6427788" cy="21224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96900" y="4532313"/>
            <a:ext cx="6427788" cy="2339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BE5B32-96BD-4207-B265-076CAD9531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402A62-0CC0-455E-A810-F9B0F81C6C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8EDE5D-146B-4225-9BB0-D9F9397D65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E18B65-67D4-489E-B88D-FC64030A3A5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67001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7825" y="2493963"/>
            <a:ext cx="3325813" cy="705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856038" y="2493963"/>
            <a:ext cx="3327400" cy="705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A57363-FF12-485B-93B0-555C362BFB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43FD11-C104-453A-AA17-734CF027D8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8F151F-A4CC-4E5A-B4A3-FC9966751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201C3F-3BDF-4165-BBB7-853D13F2AE8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671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7825" y="428625"/>
            <a:ext cx="6805613" cy="178117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7825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7825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841750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841750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EFCDAEC-0290-4E17-950C-4F6DC367BA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96725F2-AED9-4AB7-B207-DF23DC46C0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02382E4-D87B-4D0A-8D74-0B041116E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03C3CE-D28E-42D6-81E9-6602FD488C5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0151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5538345-8DA7-4751-B993-0FC467BE84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991C520-819A-452B-AFAF-8DAF6EA918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1B52651-9161-4D58-BFC5-38923C048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694079-C4B4-4B0B-BA36-026EBB0FC46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1202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3F9F8C-220C-4016-A02A-E2DA65B915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FF2D587-FD74-4AA1-AD38-680900FB1A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A92EAE2-C748-464E-8480-77E5E7A31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928837-84AD-4900-B9F7-8E4820D9BE5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36649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7825" y="425450"/>
            <a:ext cx="2487613" cy="1812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55925" y="425450"/>
            <a:ext cx="4227513" cy="9126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7825" y="2238375"/>
            <a:ext cx="2487613" cy="73136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78EF01-533B-434F-8270-3849A2EC3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CDE596-1A7A-41D2-A7DC-0D0E5D9399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B26B79-F0D2-4357-93D7-3ED31909D2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9B6C65-8CC5-4E28-8E43-9C886FA07D9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712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2725" y="7485063"/>
            <a:ext cx="4535488" cy="884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482725" y="955675"/>
            <a:ext cx="4535488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82725" y="8369300"/>
            <a:ext cx="4535488" cy="1254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743D5-0EA8-4ECD-BB86-B6FF61FC0A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6853B-CC6A-4A8D-A624-BD21AA9842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81A3EB-6735-4044-9070-E8C119667C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22887B-A66A-4D6B-BF0E-29BAEBD12CF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6401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63ACE4-90C8-4968-A2BB-8922E47CCD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D53907-0ECC-45EE-A94B-1C9D542D4D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838701-6D3F-4283-B0EE-314529DE22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86B5B8-7CDD-41B6-BD13-549778A4D78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813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483225" y="428625"/>
            <a:ext cx="1700213" cy="912495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77825" y="428625"/>
            <a:ext cx="4953000" cy="912495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5456A4-B583-4D56-9B17-BFD90B1D58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32FE04-A351-47C9-A6B6-8A0EB0CB21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8A30C8-D6BD-4BA5-9699-C8556DF68E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F3E2BB-EE3F-4427-9495-5D666D4E293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1193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2B589B1-9263-4FBC-89E0-208FC17592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77825" y="428625"/>
            <a:ext cx="6805613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AA4BF59-14C8-4C3A-8295-0B07D4C59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7825" y="2493963"/>
            <a:ext cx="6805613" cy="705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E791D75-D94B-4CAE-B7CB-8C3C9AB2A8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7825" y="9737725"/>
            <a:ext cx="1765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>
              <a:defRPr sz="16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B72BEE2-87B0-4252-8E29-A3F26CD1D2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82863" y="9737725"/>
            <a:ext cx="2395537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ctr">
              <a:defRPr sz="16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BD891AD-373F-4E30-8210-8C8881F77C1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8138" y="9737725"/>
            <a:ext cx="1765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r">
              <a:defRPr sz="1600"/>
            </a:lvl1pPr>
          </a:lstStyle>
          <a:p>
            <a:fld id="{76D1FFE6-4E73-4AC8-A065-3B828719EB1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pitchFamily="34" charset="0"/>
        </a:defRPr>
      </a:lvl5pPr>
      <a:lvl6pPr marL="4572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pitchFamily="34" charset="0"/>
        </a:defRPr>
      </a:lvl6pPr>
      <a:lvl7pPr marL="9144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pitchFamily="34" charset="0"/>
        </a:defRPr>
      </a:lvl7pPr>
      <a:lvl8pPr marL="13716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pitchFamily="34" charset="0"/>
        </a:defRPr>
      </a:lvl8pPr>
      <a:lvl9pPr marL="18288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pitchFamily="34" charset="0"/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47725" indent="-325438" algn="l" defTabSz="1042988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825625" indent="-260350" algn="l" defTabSz="1042988" rtl="0" eaLnBrk="0" fontAlgn="base" hangingPunct="0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5pPr>
      <a:lvl6pPr marL="2803525" indent="-260350" algn="l" defTabSz="1042988" rtl="0" fontAlgn="base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fontAlgn="base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fontAlgn="base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fontAlgn="base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AutoShape 12">
            <a:extLst>
              <a:ext uri="{FF2B5EF4-FFF2-40B4-BE49-F238E27FC236}">
                <a16:creationId xmlns:a16="http://schemas.microsoft.com/office/drawing/2014/main" id="{543F1D9C-46ED-4472-8D83-9C3AA8417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623" y="315198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A62C797-7367-45A1-947C-ADD639B2D222}"/>
              </a:ext>
            </a:extLst>
          </p:cNvPr>
          <p:cNvSpPr txBox="1"/>
          <p:nvPr/>
        </p:nvSpPr>
        <p:spPr>
          <a:xfrm>
            <a:off x="438657" y="1371452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E90A75E3-5988-433B-9C51-5F9363D6E5B2}"/>
              </a:ext>
            </a:extLst>
          </p:cNvPr>
          <p:cNvCxnSpPr>
            <a:cxnSpLocks/>
          </p:cNvCxnSpPr>
          <p:nvPr/>
        </p:nvCxnSpPr>
        <p:spPr bwMode="auto">
          <a:xfrm>
            <a:off x="468262" y="1386260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0AE6D0C7-E4AA-4DDA-A126-DA3157BB5AAE}"/>
              </a:ext>
            </a:extLst>
          </p:cNvPr>
          <p:cNvCxnSpPr>
            <a:cxnSpLocks/>
          </p:cNvCxnSpPr>
          <p:nvPr/>
        </p:nvCxnSpPr>
        <p:spPr bwMode="auto">
          <a:xfrm>
            <a:off x="468263" y="861722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6809222D-2C56-47AA-9E76-FB6603609F3C}"/>
              </a:ext>
            </a:extLst>
          </p:cNvPr>
          <p:cNvSpPr txBox="1"/>
          <p:nvPr/>
        </p:nvSpPr>
        <p:spPr>
          <a:xfrm>
            <a:off x="438657" y="816143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987252-2313-44F2-B263-4093137E9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67" y="1431840"/>
            <a:ext cx="2116851" cy="669785"/>
          </a:xfrm>
          <a:prstGeom prst="rect">
            <a:avLst/>
          </a:prstGeom>
        </p:spPr>
      </p:pic>
      <p:sp>
        <p:nvSpPr>
          <p:cNvPr id="59" name="AutoShape 12">
            <a:extLst>
              <a:ext uri="{FF2B5EF4-FFF2-40B4-BE49-F238E27FC236}">
                <a16:creationId xmlns:a16="http://schemas.microsoft.com/office/drawing/2014/main" id="{F5FD638C-76C1-40AE-85EF-29E412A7E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2257" y="315198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589042FD-60EB-4328-BD21-DF4BDD4C61F4}"/>
              </a:ext>
            </a:extLst>
          </p:cNvPr>
          <p:cNvSpPr txBox="1"/>
          <p:nvPr/>
        </p:nvSpPr>
        <p:spPr>
          <a:xfrm>
            <a:off x="4041291" y="1371452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61" name="Gerade Verbindung mit Pfeil 60">
            <a:extLst>
              <a:ext uri="{FF2B5EF4-FFF2-40B4-BE49-F238E27FC236}">
                <a16:creationId xmlns:a16="http://schemas.microsoft.com/office/drawing/2014/main" id="{190977CD-147F-46BA-88D3-372722C02DBB}"/>
              </a:ext>
            </a:extLst>
          </p:cNvPr>
          <p:cNvCxnSpPr>
            <a:cxnSpLocks/>
          </p:cNvCxnSpPr>
          <p:nvPr/>
        </p:nvCxnSpPr>
        <p:spPr bwMode="auto">
          <a:xfrm>
            <a:off x="4070896" y="1386260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38DFB761-F9B4-46EF-824B-6A44CEF741DC}"/>
              </a:ext>
            </a:extLst>
          </p:cNvPr>
          <p:cNvCxnSpPr>
            <a:cxnSpLocks/>
          </p:cNvCxnSpPr>
          <p:nvPr/>
        </p:nvCxnSpPr>
        <p:spPr bwMode="auto">
          <a:xfrm>
            <a:off x="4070897" y="861722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63C1549F-FC9F-4C6F-A51C-2ED55C982F0A}"/>
              </a:ext>
            </a:extLst>
          </p:cNvPr>
          <p:cNvSpPr txBox="1"/>
          <p:nvPr/>
        </p:nvSpPr>
        <p:spPr>
          <a:xfrm>
            <a:off x="4041291" y="816143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65" name="Grafik 64">
            <a:extLst>
              <a:ext uri="{FF2B5EF4-FFF2-40B4-BE49-F238E27FC236}">
                <a16:creationId xmlns:a16="http://schemas.microsoft.com/office/drawing/2014/main" id="{6F97C2FF-CF5B-4FF4-81B6-7E2520A3C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001" y="1431840"/>
            <a:ext cx="2116851" cy="669785"/>
          </a:xfrm>
          <a:prstGeom prst="rect">
            <a:avLst/>
          </a:prstGeom>
        </p:spPr>
      </p:pic>
      <p:sp>
        <p:nvSpPr>
          <p:cNvPr id="66" name="AutoShape 12">
            <a:extLst>
              <a:ext uri="{FF2B5EF4-FFF2-40B4-BE49-F238E27FC236}">
                <a16:creationId xmlns:a16="http://schemas.microsoft.com/office/drawing/2014/main" id="{F574C3E3-17BA-4913-B995-9735AACFB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37" y="2392162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E02750CA-008A-401C-8D7C-94A9E3625980}"/>
              </a:ext>
            </a:extLst>
          </p:cNvPr>
          <p:cNvSpPr txBox="1"/>
          <p:nvPr/>
        </p:nvSpPr>
        <p:spPr>
          <a:xfrm>
            <a:off x="451571" y="3448416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9D7ED065-FF8C-4F42-B162-CB68AA2A7CDA}"/>
              </a:ext>
            </a:extLst>
          </p:cNvPr>
          <p:cNvCxnSpPr>
            <a:cxnSpLocks/>
          </p:cNvCxnSpPr>
          <p:nvPr/>
        </p:nvCxnSpPr>
        <p:spPr bwMode="auto">
          <a:xfrm>
            <a:off x="481176" y="3463224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70" name="Gerade Verbindung mit Pfeil 69">
            <a:extLst>
              <a:ext uri="{FF2B5EF4-FFF2-40B4-BE49-F238E27FC236}">
                <a16:creationId xmlns:a16="http://schemas.microsoft.com/office/drawing/2014/main" id="{8514296B-03FF-4DD2-997F-81B253A85A78}"/>
              </a:ext>
            </a:extLst>
          </p:cNvPr>
          <p:cNvCxnSpPr>
            <a:cxnSpLocks/>
          </p:cNvCxnSpPr>
          <p:nvPr/>
        </p:nvCxnSpPr>
        <p:spPr bwMode="auto">
          <a:xfrm>
            <a:off x="481177" y="2938686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71" name="Textfeld 70">
            <a:extLst>
              <a:ext uri="{FF2B5EF4-FFF2-40B4-BE49-F238E27FC236}">
                <a16:creationId xmlns:a16="http://schemas.microsoft.com/office/drawing/2014/main" id="{7C44C585-0556-41EB-B4A2-790D7C578437}"/>
              </a:ext>
            </a:extLst>
          </p:cNvPr>
          <p:cNvSpPr txBox="1"/>
          <p:nvPr/>
        </p:nvSpPr>
        <p:spPr>
          <a:xfrm>
            <a:off x="451571" y="2893107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72" name="Grafik 71">
            <a:extLst>
              <a:ext uri="{FF2B5EF4-FFF2-40B4-BE49-F238E27FC236}">
                <a16:creationId xmlns:a16="http://schemas.microsoft.com/office/drawing/2014/main" id="{1FD3DE17-16FD-4514-87C8-266D94911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281" y="3508804"/>
            <a:ext cx="2116851" cy="669785"/>
          </a:xfrm>
          <a:prstGeom prst="rect">
            <a:avLst/>
          </a:prstGeom>
        </p:spPr>
      </p:pic>
      <p:sp>
        <p:nvSpPr>
          <p:cNvPr id="73" name="AutoShape 12">
            <a:extLst>
              <a:ext uri="{FF2B5EF4-FFF2-40B4-BE49-F238E27FC236}">
                <a16:creationId xmlns:a16="http://schemas.microsoft.com/office/drawing/2014/main" id="{15BEB7B7-6D4B-4E80-8B79-74660A6A6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171" y="2392162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3D0F81CD-0796-4FDF-8BEE-064A6FDCBAFD}"/>
              </a:ext>
            </a:extLst>
          </p:cNvPr>
          <p:cNvSpPr txBox="1"/>
          <p:nvPr/>
        </p:nvSpPr>
        <p:spPr>
          <a:xfrm>
            <a:off x="4054205" y="3448416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75" name="Gerade Verbindung mit Pfeil 74">
            <a:extLst>
              <a:ext uri="{FF2B5EF4-FFF2-40B4-BE49-F238E27FC236}">
                <a16:creationId xmlns:a16="http://schemas.microsoft.com/office/drawing/2014/main" id="{E7D985EE-28F5-4881-A6A8-14FA16602E32}"/>
              </a:ext>
            </a:extLst>
          </p:cNvPr>
          <p:cNvCxnSpPr>
            <a:cxnSpLocks/>
          </p:cNvCxnSpPr>
          <p:nvPr/>
        </p:nvCxnSpPr>
        <p:spPr bwMode="auto">
          <a:xfrm>
            <a:off x="4083810" y="3463224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77" name="Gerade Verbindung mit Pfeil 76">
            <a:extLst>
              <a:ext uri="{FF2B5EF4-FFF2-40B4-BE49-F238E27FC236}">
                <a16:creationId xmlns:a16="http://schemas.microsoft.com/office/drawing/2014/main" id="{1D918AF7-D328-4019-8177-49CE36E61D0D}"/>
              </a:ext>
            </a:extLst>
          </p:cNvPr>
          <p:cNvCxnSpPr>
            <a:cxnSpLocks/>
          </p:cNvCxnSpPr>
          <p:nvPr/>
        </p:nvCxnSpPr>
        <p:spPr bwMode="auto">
          <a:xfrm>
            <a:off x="4083811" y="2938686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78" name="Textfeld 77">
            <a:extLst>
              <a:ext uri="{FF2B5EF4-FFF2-40B4-BE49-F238E27FC236}">
                <a16:creationId xmlns:a16="http://schemas.microsoft.com/office/drawing/2014/main" id="{C7C5E42A-F91C-4147-BC1E-BA566D263546}"/>
              </a:ext>
            </a:extLst>
          </p:cNvPr>
          <p:cNvSpPr txBox="1"/>
          <p:nvPr/>
        </p:nvSpPr>
        <p:spPr>
          <a:xfrm>
            <a:off x="4054205" y="2893107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79" name="Grafik 78">
            <a:extLst>
              <a:ext uri="{FF2B5EF4-FFF2-40B4-BE49-F238E27FC236}">
                <a16:creationId xmlns:a16="http://schemas.microsoft.com/office/drawing/2014/main" id="{7DBCFF4A-6EB4-45C6-A2C6-43B4600E0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15" y="3508804"/>
            <a:ext cx="2116851" cy="669785"/>
          </a:xfrm>
          <a:prstGeom prst="rect">
            <a:avLst/>
          </a:prstGeom>
        </p:spPr>
      </p:pic>
      <p:sp>
        <p:nvSpPr>
          <p:cNvPr id="80" name="AutoShape 12">
            <a:extLst>
              <a:ext uri="{FF2B5EF4-FFF2-40B4-BE49-F238E27FC236}">
                <a16:creationId xmlns:a16="http://schemas.microsoft.com/office/drawing/2014/main" id="{D84274AA-8AB5-48F8-9A09-E16C4EBB3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819" y="4459941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D4F88C9E-C722-453E-B325-318749C2651C}"/>
              </a:ext>
            </a:extLst>
          </p:cNvPr>
          <p:cNvSpPr txBox="1"/>
          <p:nvPr/>
        </p:nvSpPr>
        <p:spPr>
          <a:xfrm>
            <a:off x="446853" y="5516195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82" name="Gerade Verbindung mit Pfeil 81">
            <a:extLst>
              <a:ext uri="{FF2B5EF4-FFF2-40B4-BE49-F238E27FC236}">
                <a16:creationId xmlns:a16="http://schemas.microsoft.com/office/drawing/2014/main" id="{EB1103DA-3D74-4F2D-B20D-6DDF4ED7BB4D}"/>
              </a:ext>
            </a:extLst>
          </p:cNvPr>
          <p:cNvCxnSpPr>
            <a:cxnSpLocks/>
          </p:cNvCxnSpPr>
          <p:nvPr/>
        </p:nvCxnSpPr>
        <p:spPr bwMode="auto">
          <a:xfrm>
            <a:off x="476458" y="5531003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84" name="Gerade Verbindung mit Pfeil 83">
            <a:extLst>
              <a:ext uri="{FF2B5EF4-FFF2-40B4-BE49-F238E27FC236}">
                <a16:creationId xmlns:a16="http://schemas.microsoft.com/office/drawing/2014/main" id="{0575AE06-C419-4D49-9660-2085BDC25B86}"/>
              </a:ext>
            </a:extLst>
          </p:cNvPr>
          <p:cNvCxnSpPr>
            <a:cxnSpLocks/>
          </p:cNvCxnSpPr>
          <p:nvPr/>
        </p:nvCxnSpPr>
        <p:spPr bwMode="auto">
          <a:xfrm>
            <a:off x="476459" y="5006465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85" name="Textfeld 84">
            <a:extLst>
              <a:ext uri="{FF2B5EF4-FFF2-40B4-BE49-F238E27FC236}">
                <a16:creationId xmlns:a16="http://schemas.microsoft.com/office/drawing/2014/main" id="{D4B2A3FC-7183-49AB-8BFE-D1D5DC560222}"/>
              </a:ext>
            </a:extLst>
          </p:cNvPr>
          <p:cNvSpPr txBox="1"/>
          <p:nvPr/>
        </p:nvSpPr>
        <p:spPr>
          <a:xfrm>
            <a:off x="446853" y="4960886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86" name="Grafik 85">
            <a:extLst>
              <a:ext uri="{FF2B5EF4-FFF2-40B4-BE49-F238E27FC236}">
                <a16:creationId xmlns:a16="http://schemas.microsoft.com/office/drawing/2014/main" id="{EF3821CA-63F7-4F6A-B326-AAC13BB99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63" y="5576583"/>
            <a:ext cx="2116851" cy="669785"/>
          </a:xfrm>
          <a:prstGeom prst="rect">
            <a:avLst/>
          </a:prstGeom>
        </p:spPr>
      </p:pic>
      <p:sp>
        <p:nvSpPr>
          <p:cNvPr id="87" name="AutoShape 12">
            <a:extLst>
              <a:ext uri="{FF2B5EF4-FFF2-40B4-BE49-F238E27FC236}">
                <a16:creationId xmlns:a16="http://schemas.microsoft.com/office/drawing/2014/main" id="{57203E02-3E0D-44A1-9D38-3346333DB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453" y="4459941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id="{E8E60C12-5244-425E-903B-A315A2EDD436}"/>
              </a:ext>
            </a:extLst>
          </p:cNvPr>
          <p:cNvSpPr txBox="1"/>
          <p:nvPr/>
        </p:nvSpPr>
        <p:spPr>
          <a:xfrm>
            <a:off x="4049487" y="5516195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89" name="Gerade Verbindung mit Pfeil 88">
            <a:extLst>
              <a:ext uri="{FF2B5EF4-FFF2-40B4-BE49-F238E27FC236}">
                <a16:creationId xmlns:a16="http://schemas.microsoft.com/office/drawing/2014/main" id="{498EF4ED-6206-4905-969C-39CDD8EA9D2D}"/>
              </a:ext>
            </a:extLst>
          </p:cNvPr>
          <p:cNvCxnSpPr>
            <a:cxnSpLocks/>
          </p:cNvCxnSpPr>
          <p:nvPr/>
        </p:nvCxnSpPr>
        <p:spPr bwMode="auto">
          <a:xfrm>
            <a:off x="4079092" y="5531003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91" name="Gerade Verbindung mit Pfeil 90">
            <a:extLst>
              <a:ext uri="{FF2B5EF4-FFF2-40B4-BE49-F238E27FC236}">
                <a16:creationId xmlns:a16="http://schemas.microsoft.com/office/drawing/2014/main" id="{E0BBE498-1957-45E5-B351-76FAE65991C7}"/>
              </a:ext>
            </a:extLst>
          </p:cNvPr>
          <p:cNvCxnSpPr>
            <a:cxnSpLocks/>
          </p:cNvCxnSpPr>
          <p:nvPr/>
        </p:nvCxnSpPr>
        <p:spPr bwMode="auto">
          <a:xfrm>
            <a:off x="4079093" y="5006465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92" name="Textfeld 91">
            <a:extLst>
              <a:ext uri="{FF2B5EF4-FFF2-40B4-BE49-F238E27FC236}">
                <a16:creationId xmlns:a16="http://schemas.microsoft.com/office/drawing/2014/main" id="{B39A23EA-85D2-470C-8E25-49DFBA530CE7}"/>
              </a:ext>
            </a:extLst>
          </p:cNvPr>
          <p:cNvSpPr txBox="1"/>
          <p:nvPr/>
        </p:nvSpPr>
        <p:spPr>
          <a:xfrm>
            <a:off x="4049487" y="4960886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93" name="Grafik 92">
            <a:extLst>
              <a:ext uri="{FF2B5EF4-FFF2-40B4-BE49-F238E27FC236}">
                <a16:creationId xmlns:a16="http://schemas.microsoft.com/office/drawing/2014/main" id="{AEB33952-140B-4A86-9592-8F506C75A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197" y="5576583"/>
            <a:ext cx="2116851" cy="669785"/>
          </a:xfrm>
          <a:prstGeom prst="rect">
            <a:avLst/>
          </a:prstGeom>
        </p:spPr>
      </p:pic>
      <p:sp>
        <p:nvSpPr>
          <p:cNvPr id="94" name="AutoShape 12">
            <a:extLst>
              <a:ext uri="{FF2B5EF4-FFF2-40B4-BE49-F238E27FC236}">
                <a16:creationId xmlns:a16="http://schemas.microsoft.com/office/drawing/2014/main" id="{9BA703DD-F8F1-4AC2-8733-BCB973F69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733" y="6536905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CE718237-58BE-4C34-9C0B-88ECB68CEACB}"/>
              </a:ext>
            </a:extLst>
          </p:cNvPr>
          <p:cNvSpPr txBox="1"/>
          <p:nvPr/>
        </p:nvSpPr>
        <p:spPr>
          <a:xfrm>
            <a:off x="459767" y="7593159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96" name="Gerade Verbindung mit Pfeil 95">
            <a:extLst>
              <a:ext uri="{FF2B5EF4-FFF2-40B4-BE49-F238E27FC236}">
                <a16:creationId xmlns:a16="http://schemas.microsoft.com/office/drawing/2014/main" id="{BB87B4E0-998E-417C-AB9D-3250EECC9843}"/>
              </a:ext>
            </a:extLst>
          </p:cNvPr>
          <p:cNvCxnSpPr>
            <a:cxnSpLocks/>
          </p:cNvCxnSpPr>
          <p:nvPr/>
        </p:nvCxnSpPr>
        <p:spPr bwMode="auto">
          <a:xfrm>
            <a:off x="489372" y="7607967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98" name="Gerade Verbindung mit Pfeil 97">
            <a:extLst>
              <a:ext uri="{FF2B5EF4-FFF2-40B4-BE49-F238E27FC236}">
                <a16:creationId xmlns:a16="http://schemas.microsoft.com/office/drawing/2014/main" id="{E37FA705-E8D9-4FCB-9357-B2A08541C818}"/>
              </a:ext>
            </a:extLst>
          </p:cNvPr>
          <p:cNvCxnSpPr>
            <a:cxnSpLocks/>
          </p:cNvCxnSpPr>
          <p:nvPr/>
        </p:nvCxnSpPr>
        <p:spPr bwMode="auto">
          <a:xfrm>
            <a:off x="489373" y="7083429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99" name="Textfeld 98">
            <a:extLst>
              <a:ext uri="{FF2B5EF4-FFF2-40B4-BE49-F238E27FC236}">
                <a16:creationId xmlns:a16="http://schemas.microsoft.com/office/drawing/2014/main" id="{B58F2851-CC1B-418E-AA8A-DEE126084580}"/>
              </a:ext>
            </a:extLst>
          </p:cNvPr>
          <p:cNvSpPr txBox="1"/>
          <p:nvPr/>
        </p:nvSpPr>
        <p:spPr>
          <a:xfrm>
            <a:off x="459767" y="7037850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100" name="Grafik 99">
            <a:extLst>
              <a:ext uri="{FF2B5EF4-FFF2-40B4-BE49-F238E27FC236}">
                <a16:creationId xmlns:a16="http://schemas.microsoft.com/office/drawing/2014/main" id="{3F7E4FCA-860A-4679-8E39-8636B0AFC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77" y="7653547"/>
            <a:ext cx="2116851" cy="669785"/>
          </a:xfrm>
          <a:prstGeom prst="rect">
            <a:avLst/>
          </a:prstGeom>
        </p:spPr>
      </p:pic>
      <p:sp>
        <p:nvSpPr>
          <p:cNvPr id="101" name="AutoShape 12">
            <a:extLst>
              <a:ext uri="{FF2B5EF4-FFF2-40B4-BE49-F238E27FC236}">
                <a16:creationId xmlns:a16="http://schemas.microsoft.com/office/drawing/2014/main" id="{88099650-2950-4EBF-A78E-B3C07FBA4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367" y="6536905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6775BE5C-D869-487C-8A0B-2686B35F18E9}"/>
              </a:ext>
            </a:extLst>
          </p:cNvPr>
          <p:cNvSpPr txBox="1"/>
          <p:nvPr/>
        </p:nvSpPr>
        <p:spPr>
          <a:xfrm>
            <a:off x="4062401" y="7593159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103" name="Gerade Verbindung mit Pfeil 102">
            <a:extLst>
              <a:ext uri="{FF2B5EF4-FFF2-40B4-BE49-F238E27FC236}">
                <a16:creationId xmlns:a16="http://schemas.microsoft.com/office/drawing/2014/main" id="{75127742-DDA0-448B-A72E-777C34B15C26}"/>
              </a:ext>
            </a:extLst>
          </p:cNvPr>
          <p:cNvCxnSpPr>
            <a:cxnSpLocks/>
          </p:cNvCxnSpPr>
          <p:nvPr/>
        </p:nvCxnSpPr>
        <p:spPr bwMode="auto">
          <a:xfrm>
            <a:off x="4092006" y="7607967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105" name="Gerade Verbindung mit Pfeil 104">
            <a:extLst>
              <a:ext uri="{FF2B5EF4-FFF2-40B4-BE49-F238E27FC236}">
                <a16:creationId xmlns:a16="http://schemas.microsoft.com/office/drawing/2014/main" id="{CE08E682-33E5-42B1-8B05-744E1046C8F5}"/>
              </a:ext>
            </a:extLst>
          </p:cNvPr>
          <p:cNvCxnSpPr>
            <a:cxnSpLocks/>
          </p:cNvCxnSpPr>
          <p:nvPr/>
        </p:nvCxnSpPr>
        <p:spPr bwMode="auto">
          <a:xfrm>
            <a:off x="4092007" y="7083429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106" name="Textfeld 105">
            <a:extLst>
              <a:ext uri="{FF2B5EF4-FFF2-40B4-BE49-F238E27FC236}">
                <a16:creationId xmlns:a16="http://schemas.microsoft.com/office/drawing/2014/main" id="{0C055FB5-7148-4B36-901D-AB10111B5AFC}"/>
              </a:ext>
            </a:extLst>
          </p:cNvPr>
          <p:cNvSpPr txBox="1"/>
          <p:nvPr/>
        </p:nvSpPr>
        <p:spPr>
          <a:xfrm>
            <a:off x="4062401" y="7037850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107" name="Grafik 106">
            <a:extLst>
              <a:ext uri="{FF2B5EF4-FFF2-40B4-BE49-F238E27FC236}">
                <a16:creationId xmlns:a16="http://schemas.microsoft.com/office/drawing/2014/main" id="{46B8546F-DBCB-4BAD-B072-84CF35217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111" y="7653547"/>
            <a:ext cx="2116851" cy="669785"/>
          </a:xfrm>
          <a:prstGeom prst="rect">
            <a:avLst/>
          </a:prstGeom>
        </p:spPr>
      </p:pic>
      <p:sp>
        <p:nvSpPr>
          <p:cNvPr id="108" name="AutoShape 12">
            <a:extLst>
              <a:ext uri="{FF2B5EF4-FFF2-40B4-BE49-F238E27FC236}">
                <a16:creationId xmlns:a16="http://schemas.microsoft.com/office/drawing/2014/main" id="{3023E578-706B-4547-A2A3-E8ED844E2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455" y="8613869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EFE925EC-231F-4980-9916-8DFAA5AFC4AE}"/>
              </a:ext>
            </a:extLst>
          </p:cNvPr>
          <p:cNvSpPr txBox="1"/>
          <p:nvPr/>
        </p:nvSpPr>
        <p:spPr>
          <a:xfrm>
            <a:off x="472489" y="9670123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110" name="Gerade Verbindung mit Pfeil 109">
            <a:extLst>
              <a:ext uri="{FF2B5EF4-FFF2-40B4-BE49-F238E27FC236}">
                <a16:creationId xmlns:a16="http://schemas.microsoft.com/office/drawing/2014/main" id="{7C9B93E1-557A-4251-86D6-7C583057B1FD}"/>
              </a:ext>
            </a:extLst>
          </p:cNvPr>
          <p:cNvCxnSpPr>
            <a:cxnSpLocks/>
          </p:cNvCxnSpPr>
          <p:nvPr/>
        </p:nvCxnSpPr>
        <p:spPr bwMode="auto">
          <a:xfrm>
            <a:off x="502094" y="9684931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112" name="Gerade Verbindung mit Pfeil 111">
            <a:extLst>
              <a:ext uri="{FF2B5EF4-FFF2-40B4-BE49-F238E27FC236}">
                <a16:creationId xmlns:a16="http://schemas.microsoft.com/office/drawing/2014/main" id="{A5B75E27-C9BB-41B9-889A-3CB952D1FF3A}"/>
              </a:ext>
            </a:extLst>
          </p:cNvPr>
          <p:cNvCxnSpPr>
            <a:cxnSpLocks/>
          </p:cNvCxnSpPr>
          <p:nvPr/>
        </p:nvCxnSpPr>
        <p:spPr bwMode="auto">
          <a:xfrm>
            <a:off x="502095" y="9160393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113" name="Textfeld 112">
            <a:extLst>
              <a:ext uri="{FF2B5EF4-FFF2-40B4-BE49-F238E27FC236}">
                <a16:creationId xmlns:a16="http://schemas.microsoft.com/office/drawing/2014/main" id="{AA3E7775-087D-4112-8B31-5E7740AEC61B}"/>
              </a:ext>
            </a:extLst>
          </p:cNvPr>
          <p:cNvSpPr txBox="1"/>
          <p:nvPr/>
        </p:nvSpPr>
        <p:spPr>
          <a:xfrm>
            <a:off x="472489" y="9114814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114" name="Grafik 113">
            <a:extLst>
              <a:ext uri="{FF2B5EF4-FFF2-40B4-BE49-F238E27FC236}">
                <a16:creationId xmlns:a16="http://schemas.microsoft.com/office/drawing/2014/main" id="{338B4911-9F58-4D40-BCA1-538D6E9BA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9730511"/>
            <a:ext cx="2116851" cy="669785"/>
          </a:xfrm>
          <a:prstGeom prst="rect">
            <a:avLst/>
          </a:prstGeom>
        </p:spPr>
      </p:pic>
      <p:sp>
        <p:nvSpPr>
          <p:cNvPr id="115" name="AutoShape 12">
            <a:extLst>
              <a:ext uri="{FF2B5EF4-FFF2-40B4-BE49-F238E27FC236}">
                <a16:creationId xmlns:a16="http://schemas.microsoft.com/office/drawing/2014/main" id="{2AC2FD34-9409-419D-883B-CC701DEB2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089" y="8613869"/>
            <a:ext cx="3429000" cy="1884495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116" name="Textfeld 115">
            <a:extLst>
              <a:ext uri="{FF2B5EF4-FFF2-40B4-BE49-F238E27FC236}">
                <a16:creationId xmlns:a16="http://schemas.microsoft.com/office/drawing/2014/main" id="{D83B1193-0E56-4E53-8C2C-847D85B1D757}"/>
              </a:ext>
            </a:extLst>
          </p:cNvPr>
          <p:cNvSpPr txBox="1"/>
          <p:nvPr/>
        </p:nvSpPr>
        <p:spPr>
          <a:xfrm>
            <a:off x="4075123" y="9670123"/>
            <a:ext cx="125547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a)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</a:rPr>
              <a:t>für‘s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 Internet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b) für die Schul-PCs</a:t>
            </a:r>
          </a:p>
        </p:txBody>
      </p:sp>
      <p:cxnSp>
        <p:nvCxnSpPr>
          <p:cNvPr id="117" name="Gerade Verbindung mit Pfeil 116">
            <a:extLst>
              <a:ext uri="{FF2B5EF4-FFF2-40B4-BE49-F238E27FC236}">
                <a16:creationId xmlns:a16="http://schemas.microsoft.com/office/drawing/2014/main" id="{C3D2D955-464E-4B6C-A150-E68EAF8D808B}"/>
              </a:ext>
            </a:extLst>
          </p:cNvPr>
          <p:cNvCxnSpPr>
            <a:cxnSpLocks/>
          </p:cNvCxnSpPr>
          <p:nvPr/>
        </p:nvCxnSpPr>
        <p:spPr bwMode="auto">
          <a:xfrm>
            <a:off x="4104728" y="9684931"/>
            <a:ext cx="162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119" name="Gerade Verbindung mit Pfeil 118">
            <a:extLst>
              <a:ext uri="{FF2B5EF4-FFF2-40B4-BE49-F238E27FC236}">
                <a16:creationId xmlns:a16="http://schemas.microsoft.com/office/drawing/2014/main" id="{96667327-EE93-4160-A78E-BCFDDBACFC39}"/>
              </a:ext>
            </a:extLst>
          </p:cNvPr>
          <p:cNvCxnSpPr>
            <a:cxnSpLocks/>
          </p:cNvCxnSpPr>
          <p:nvPr/>
        </p:nvCxnSpPr>
        <p:spPr bwMode="auto">
          <a:xfrm>
            <a:off x="4104729" y="9160393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120" name="Textfeld 119">
            <a:extLst>
              <a:ext uri="{FF2B5EF4-FFF2-40B4-BE49-F238E27FC236}">
                <a16:creationId xmlns:a16="http://schemas.microsoft.com/office/drawing/2014/main" id="{DFF0BF62-68C1-4C81-A570-88A5A9152441}"/>
              </a:ext>
            </a:extLst>
          </p:cNvPr>
          <p:cNvSpPr txBox="1"/>
          <p:nvPr/>
        </p:nvSpPr>
        <p:spPr>
          <a:xfrm>
            <a:off x="4075123" y="9114814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121" name="Grafik 120">
            <a:extLst>
              <a:ext uri="{FF2B5EF4-FFF2-40B4-BE49-F238E27FC236}">
                <a16:creationId xmlns:a16="http://schemas.microsoft.com/office/drawing/2014/main" id="{5A946697-CE8E-4543-A997-8593C4E45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009" y="9730511"/>
            <a:ext cx="2116851" cy="66978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65C381B-E5D6-440B-8D02-74A94DEF9547}"/>
              </a:ext>
            </a:extLst>
          </p:cNvPr>
          <p:cNvSpPr txBox="1"/>
          <p:nvPr/>
        </p:nvSpPr>
        <p:spPr>
          <a:xfrm rot="16200000">
            <a:off x="2835093" y="1154316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24CF9597-4E33-4524-A9B2-38ADCF6E7AFF}"/>
              </a:ext>
            </a:extLst>
          </p:cNvPr>
          <p:cNvSpPr txBox="1"/>
          <p:nvPr/>
        </p:nvSpPr>
        <p:spPr>
          <a:xfrm rot="16200000">
            <a:off x="2825813" y="3214048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6E1F9DE2-1128-471F-8C30-E0696ABE1B37}"/>
              </a:ext>
            </a:extLst>
          </p:cNvPr>
          <p:cNvSpPr txBox="1"/>
          <p:nvPr/>
        </p:nvSpPr>
        <p:spPr>
          <a:xfrm rot="16200000">
            <a:off x="2813811" y="5273780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69113547-1D7A-40B1-880F-51AD34A7BE37}"/>
              </a:ext>
            </a:extLst>
          </p:cNvPr>
          <p:cNvSpPr txBox="1"/>
          <p:nvPr/>
        </p:nvSpPr>
        <p:spPr>
          <a:xfrm rot="16200000">
            <a:off x="2835094" y="7333513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CE15B148-49A6-4E65-B579-DEE8604891BD}"/>
              </a:ext>
            </a:extLst>
          </p:cNvPr>
          <p:cNvSpPr txBox="1"/>
          <p:nvPr/>
        </p:nvSpPr>
        <p:spPr>
          <a:xfrm rot="16200000">
            <a:off x="6439578" y="1154316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A3451D48-46AA-44CE-B1B4-F1CC89E9B960}"/>
              </a:ext>
            </a:extLst>
          </p:cNvPr>
          <p:cNvSpPr txBox="1"/>
          <p:nvPr/>
        </p:nvSpPr>
        <p:spPr>
          <a:xfrm rot="16200000">
            <a:off x="6430298" y="3214048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78DB9005-F27D-46E6-B395-52AA45F33F60}"/>
              </a:ext>
            </a:extLst>
          </p:cNvPr>
          <p:cNvSpPr txBox="1"/>
          <p:nvPr/>
        </p:nvSpPr>
        <p:spPr>
          <a:xfrm rot="16200000">
            <a:off x="6418296" y="5273780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4FDFB030-22FB-4997-A935-2E8FB18E259C}"/>
              </a:ext>
            </a:extLst>
          </p:cNvPr>
          <p:cNvSpPr txBox="1"/>
          <p:nvPr/>
        </p:nvSpPr>
        <p:spPr>
          <a:xfrm rot="16200000">
            <a:off x="6439579" y="7333513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118" name="Textfeld 117">
            <a:extLst>
              <a:ext uri="{FF2B5EF4-FFF2-40B4-BE49-F238E27FC236}">
                <a16:creationId xmlns:a16="http://schemas.microsoft.com/office/drawing/2014/main" id="{A33BC152-EC65-4B1C-9DDD-DEB5C4326305}"/>
              </a:ext>
            </a:extLst>
          </p:cNvPr>
          <p:cNvSpPr txBox="1"/>
          <p:nvPr/>
        </p:nvSpPr>
        <p:spPr>
          <a:xfrm rot="16200000">
            <a:off x="2861994" y="9408417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98D02AF8-6C28-47BE-B585-C81EC3C5D0D6}"/>
              </a:ext>
            </a:extLst>
          </p:cNvPr>
          <p:cNvSpPr txBox="1"/>
          <p:nvPr/>
        </p:nvSpPr>
        <p:spPr>
          <a:xfrm rot="16200000">
            <a:off x="6466479" y="9408417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2">
            <a:extLst>
              <a:ext uri="{FF2B5EF4-FFF2-40B4-BE49-F238E27FC236}">
                <a16:creationId xmlns:a16="http://schemas.microsoft.com/office/drawing/2014/main" id="{D9FDAF56-A30D-4109-91DA-8F8942D8A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23" y="246518"/>
            <a:ext cx="3456000" cy="2880000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448C5E3-3BA3-44AE-A706-FAF3D7D22F8E}"/>
              </a:ext>
            </a:extLst>
          </p:cNvPr>
          <p:cNvSpPr txBox="1"/>
          <p:nvPr/>
        </p:nvSpPr>
        <p:spPr>
          <a:xfrm>
            <a:off x="411657" y="1354190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für die Schul-PCs und für IServ online / die App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EA3FDC1C-83D3-4930-8552-45F77E0D5229}"/>
              </a:ext>
            </a:extLst>
          </p:cNvPr>
          <p:cNvCxnSpPr>
            <a:cxnSpLocks/>
          </p:cNvCxnSpPr>
          <p:nvPr/>
        </p:nvCxnSpPr>
        <p:spPr bwMode="auto">
          <a:xfrm>
            <a:off x="441262" y="1368998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AD7BFAD-88A9-4920-BDA7-F9BD82C0E019}"/>
              </a:ext>
            </a:extLst>
          </p:cNvPr>
          <p:cNvCxnSpPr>
            <a:cxnSpLocks/>
          </p:cNvCxnSpPr>
          <p:nvPr/>
        </p:nvCxnSpPr>
        <p:spPr bwMode="auto">
          <a:xfrm>
            <a:off x="441263" y="793043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6412A892-9D98-4848-B35B-74A7C11E6870}"/>
              </a:ext>
            </a:extLst>
          </p:cNvPr>
          <p:cNvSpPr txBox="1"/>
          <p:nvPr/>
        </p:nvSpPr>
        <p:spPr>
          <a:xfrm>
            <a:off x="411657" y="747464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4536AD2-45EB-4D1A-B05E-2A62B810D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43" y="2291483"/>
            <a:ext cx="2116851" cy="66978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404D4F5-BFDD-4A3E-8432-FEF2D9B0FF2D}"/>
              </a:ext>
            </a:extLst>
          </p:cNvPr>
          <p:cNvSpPr txBox="1"/>
          <p:nvPr/>
        </p:nvSpPr>
        <p:spPr>
          <a:xfrm>
            <a:off x="423333" y="2031910"/>
            <a:ext cx="15440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Passwort (geheim!)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84C06B3-BB55-46AE-93D2-4F3E8927705E}"/>
              </a:ext>
            </a:extLst>
          </p:cNvPr>
          <p:cNvCxnSpPr>
            <a:cxnSpLocks/>
          </p:cNvCxnSpPr>
          <p:nvPr/>
        </p:nvCxnSpPr>
        <p:spPr bwMode="auto">
          <a:xfrm>
            <a:off x="452938" y="2046718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12" name="AutoShape 12">
            <a:extLst>
              <a:ext uri="{FF2B5EF4-FFF2-40B4-BE49-F238E27FC236}">
                <a16:creationId xmlns:a16="http://schemas.microsoft.com/office/drawing/2014/main" id="{DB09B34E-EA70-4DF4-9E6F-B5CCD6002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639" y="246518"/>
            <a:ext cx="3456000" cy="2880000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0F0AF41-E585-4185-948B-60208C733441}"/>
              </a:ext>
            </a:extLst>
          </p:cNvPr>
          <p:cNvSpPr txBox="1"/>
          <p:nvPr/>
        </p:nvSpPr>
        <p:spPr>
          <a:xfrm>
            <a:off x="4011673" y="1354190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für die Schul-PCs und für IServ online / die App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C2CAE823-CD24-4F80-A43A-C26DE6D23DD1}"/>
              </a:ext>
            </a:extLst>
          </p:cNvPr>
          <p:cNvCxnSpPr>
            <a:cxnSpLocks/>
          </p:cNvCxnSpPr>
          <p:nvPr/>
        </p:nvCxnSpPr>
        <p:spPr bwMode="auto">
          <a:xfrm>
            <a:off x="4041278" y="1368998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CE0E615-9A12-4215-AE5C-5B91D0B83C4E}"/>
              </a:ext>
            </a:extLst>
          </p:cNvPr>
          <p:cNvCxnSpPr>
            <a:cxnSpLocks/>
          </p:cNvCxnSpPr>
          <p:nvPr/>
        </p:nvCxnSpPr>
        <p:spPr bwMode="auto">
          <a:xfrm>
            <a:off x="4041279" y="793043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DBD565A3-B715-45BB-8C9E-F1A752BB5B08}"/>
              </a:ext>
            </a:extLst>
          </p:cNvPr>
          <p:cNvSpPr txBox="1"/>
          <p:nvPr/>
        </p:nvSpPr>
        <p:spPr>
          <a:xfrm>
            <a:off x="4011673" y="747464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1855BF6-3197-469E-B516-B94699104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59" y="2291483"/>
            <a:ext cx="2116851" cy="66978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0A2B1B26-158F-47A8-A544-757BE96381FF}"/>
              </a:ext>
            </a:extLst>
          </p:cNvPr>
          <p:cNvSpPr txBox="1"/>
          <p:nvPr/>
        </p:nvSpPr>
        <p:spPr>
          <a:xfrm>
            <a:off x="4023349" y="2031910"/>
            <a:ext cx="15440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Passwort (geheim!)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EFF673A4-D85B-4126-A089-825821B232A8}"/>
              </a:ext>
            </a:extLst>
          </p:cNvPr>
          <p:cNvCxnSpPr>
            <a:cxnSpLocks/>
          </p:cNvCxnSpPr>
          <p:nvPr/>
        </p:nvCxnSpPr>
        <p:spPr bwMode="auto">
          <a:xfrm>
            <a:off x="4052954" y="2046718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21" name="AutoShape 12">
            <a:extLst>
              <a:ext uri="{FF2B5EF4-FFF2-40B4-BE49-F238E27FC236}">
                <a16:creationId xmlns:a16="http://schemas.microsoft.com/office/drawing/2014/main" id="{250861AA-396D-4346-8BF5-FF2EA7557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23" y="3374384"/>
            <a:ext cx="3456000" cy="2880000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0A14219-1ABE-494F-95C7-6A65157DB6CA}"/>
              </a:ext>
            </a:extLst>
          </p:cNvPr>
          <p:cNvSpPr txBox="1"/>
          <p:nvPr/>
        </p:nvSpPr>
        <p:spPr>
          <a:xfrm>
            <a:off x="411657" y="448205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für die Schul-PCs und für IServ online / die App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82985220-8A3A-4C3D-A663-23754ED70911}"/>
              </a:ext>
            </a:extLst>
          </p:cNvPr>
          <p:cNvCxnSpPr>
            <a:cxnSpLocks/>
          </p:cNvCxnSpPr>
          <p:nvPr/>
        </p:nvCxnSpPr>
        <p:spPr bwMode="auto">
          <a:xfrm>
            <a:off x="441262" y="4496864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17524F7F-AD62-4173-9C8B-EF99CA9EF618}"/>
              </a:ext>
            </a:extLst>
          </p:cNvPr>
          <p:cNvCxnSpPr>
            <a:cxnSpLocks/>
          </p:cNvCxnSpPr>
          <p:nvPr/>
        </p:nvCxnSpPr>
        <p:spPr bwMode="auto">
          <a:xfrm>
            <a:off x="441263" y="3920909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104C6DB3-08E7-415F-88DB-FF851FEC8CB0}"/>
              </a:ext>
            </a:extLst>
          </p:cNvPr>
          <p:cNvSpPr txBox="1"/>
          <p:nvPr/>
        </p:nvSpPr>
        <p:spPr>
          <a:xfrm>
            <a:off x="411657" y="3875330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61E00338-5539-4118-AAD1-2DDD099FC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43" y="5419349"/>
            <a:ext cx="2116851" cy="669785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26946DF1-4632-45FE-9666-AFF1EA5290C2}"/>
              </a:ext>
            </a:extLst>
          </p:cNvPr>
          <p:cNvSpPr txBox="1"/>
          <p:nvPr/>
        </p:nvSpPr>
        <p:spPr>
          <a:xfrm>
            <a:off x="423333" y="5159776"/>
            <a:ext cx="15440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Passwort (geheim!)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C6F8C105-366D-4B6E-A0DA-7BE56565F8AA}"/>
              </a:ext>
            </a:extLst>
          </p:cNvPr>
          <p:cNvCxnSpPr>
            <a:cxnSpLocks/>
          </p:cNvCxnSpPr>
          <p:nvPr/>
        </p:nvCxnSpPr>
        <p:spPr bwMode="auto">
          <a:xfrm>
            <a:off x="452938" y="5174584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30" name="AutoShape 12">
            <a:extLst>
              <a:ext uri="{FF2B5EF4-FFF2-40B4-BE49-F238E27FC236}">
                <a16:creationId xmlns:a16="http://schemas.microsoft.com/office/drawing/2014/main" id="{48D9FA7C-BA11-4557-8E7A-835006520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639" y="3374384"/>
            <a:ext cx="3456000" cy="2880000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707CCED0-1B2D-4053-924D-F14CB23D2F7F}"/>
              </a:ext>
            </a:extLst>
          </p:cNvPr>
          <p:cNvSpPr txBox="1"/>
          <p:nvPr/>
        </p:nvSpPr>
        <p:spPr>
          <a:xfrm>
            <a:off x="4011673" y="448205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für die Schul-PCs und für IServ online / die App</a:t>
            </a:r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B56A69D5-FC05-4C64-ACB2-BDCEA1B4720B}"/>
              </a:ext>
            </a:extLst>
          </p:cNvPr>
          <p:cNvCxnSpPr>
            <a:cxnSpLocks/>
          </p:cNvCxnSpPr>
          <p:nvPr/>
        </p:nvCxnSpPr>
        <p:spPr bwMode="auto">
          <a:xfrm>
            <a:off x="4041278" y="4496864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1ADC5ED0-44B5-41DC-B6D5-09933B8A6352}"/>
              </a:ext>
            </a:extLst>
          </p:cNvPr>
          <p:cNvCxnSpPr>
            <a:cxnSpLocks/>
          </p:cNvCxnSpPr>
          <p:nvPr/>
        </p:nvCxnSpPr>
        <p:spPr bwMode="auto">
          <a:xfrm>
            <a:off x="4041279" y="3920909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35" name="Textfeld 34">
            <a:extLst>
              <a:ext uri="{FF2B5EF4-FFF2-40B4-BE49-F238E27FC236}">
                <a16:creationId xmlns:a16="http://schemas.microsoft.com/office/drawing/2014/main" id="{80F4A1C2-B2AE-47F9-B3DF-1C35E040CD14}"/>
              </a:ext>
            </a:extLst>
          </p:cNvPr>
          <p:cNvSpPr txBox="1"/>
          <p:nvPr/>
        </p:nvSpPr>
        <p:spPr>
          <a:xfrm>
            <a:off x="4011673" y="3875330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5747CCFA-AF20-4EED-9EF1-68D662161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59" y="5419349"/>
            <a:ext cx="2116851" cy="669785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70735891-CACC-4D63-ADA3-725D428C93E0}"/>
              </a:ext>
            </a:extLst>
          </p:cNvPr>
          <p:cNvSpPr txBox="1"/>
          <p:nvPr/>
        </p:nvSpPr>
        <p:spPr>
          <a:xfrm>
            <a:off x="4023349" y="5159776"/>
            <a:ext cx="15440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Passwort (geheim!)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7A6F5188-E105-4F16-BA1F-F25E84DAAD54}"/>
              </a:ext>
            </a:extLst>
          </p:cNvPr>
          <p:cNvCxnSpPr>
            <a:cxnSpLocks/>
          </p:cNvCxnSpPr>
          <p:nvPr/>
        </p:nvCxnSpPr>
        <p:spPr bwMode="auto">
          <a:xfrm>
            <a:off x="4052954" y="5174584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39" name="AutoShape 12">
            <a:extLst>
              <a:ext uri="{FF2B5EF4-FFF2-40B4-BE49-F238E27FC236}">
                <a16:creationId xmlns:a16="http://schemas.microsoft.com/office/drawing/2014/main" id="{81BB57D2-A301-4D69-AFE4-098A12422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23" y="6499148"/>
            <a:ext cx="3456000" cy="2880000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0C0E6559-C5CD-45B5-9391-594443062603}"/>
              </a:ext>
            </a:extLst>
          </p:cNvPr>
          <p:cNvSpPr txBox="1"/>
          <p:nvPr/>
        </p:nvSpPr>
        <p:spPr>
          <a:xfrm>
            <a:off x="411657" y="7606820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für die Schul-PCs und für IServ online / die App</a:t>
            </a:r>
          </a:p>
        </p:txBody>
      </p: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8B22121C-C96A-422A-AC62-7F9DA5BDF27E}"/>
              </a:ext>
            </a:extLst>
          </p:cNvPr>
          <p:cNvCxnSpPr>
            <a:cxnSpLocks/>
          </p:cNvCxnSpPr>
          <p:nvPr/>
        </p:nvCxnSpPr>
        <p:spPr bwMode="auto">
          <a:xfrm>
            <a:off x="441262" y="7621628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C47EBA04-670F-482D-B824-43460BDDE9EA}"/>
              </a:ext>
            </a:extLst>
          </p:cNvPr>
          <p:cNvCxnSpPr>
            <a:cxnSpLocks/>
          </p:cNvCxnSpPr>
          <p:nvPr/>
        </p:nvCxnSpPr>
        <p:spPr bwMode="auto">
          <a:xfrm>
            <a:off x="441263" y="7045673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44" name="Textfeld 43">
            <a:extLst>
              <a:ext uri="{FF2B5EF4-FFF2-40B4-BE49-F238E27FC236}">
                <a16:creationId xmlns:a16="http://schemas.microsoft.com/office/drawing/2014/main" id="{DCBEBE2B-AA27-4E5D-A8CC-31FAD77A8CA9}"/>
              </a:ext>
            </a:extLst>
          </p:cNvPr>
          <p:cNvSpPr txBox="1"/>
          <p:nvPr/>
        </p:nvSpPr>
        <p:spPr>
          <a:xfrm>
            <a:off x="411657" y="7000094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6F0DA5CE-AB49-42BC-842B-FD99109BD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43" y="8544113"/>
            <a:ext cx="2116851" cy="669785"/>
          </a:xfrm>
          <a:prstGeom prst="rect">
            <a:avLst/>
          </a:prstGeom>
        </p:spPr>
      </p:pic>
      <p:sp>
        <p:nvSpPr>
          <p:cNvPr id="46" name="Textfeld 45">
            <a:extLst>
              <a:ext uri="{FF2B5EF4-FFF2-40B4-BE49-F238E27FC236}">
                <a16:creationId xmlns:a16="http://schemas.microsoft.com/office/drawing/2014/main" id="{4709A7C8-311B-4EEF-877C-122150B4DF52}"/>
              </a:ext>
            </a:extLst>
          </p:cNvPr>
          <p:cNvSpPr txBox="1"/>
          <p:nvPr/>
        </p:nvSpPr>
        <p:spPr>
          <a:xfrm>
            <a:off x="423333" y="8284540"/>
            <a:ext cx="15440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Passwort (geheim!)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D1D7867B-C8F7-4D1A-A465-252976E37CF0}"/>
              </a:ext>
            </a:extLst>
          </p:cNvPr>
          <p:cNvCxnSpPr>
            <a:cxnSpLocks/>
          </p:cNvCxnSpPr>
          <p:nvPr/>
        </p:nvCxnSpPr>
        <p:spPr bwMode="auto">
          <a:xfrm>
            <a:off x="452938" y="8299348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48" name="AutoShape 12">
            <a:extLst>
              <a:ext uri="{FF2B5EF4-FFF2-40B4-BE49-F238E27FC236}">
                <a16:creationId xmlns:a16="http://schemas.microsoft.com/office/drawing/2014/main" id="{9BBBD100-3B61-41E8-A7D5-BD714B5B3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639" y="6499148"/>
            <a:ext cx="3456000" cy="2880000"/>
          </a:xfrm>
          <a:prstGeom prst="roundRect">
            <a:avLst>
              <a:gd name="adj" fmla="val 11950"/>
            </a:avLst>
          </a:prstGeom>
          <a:noFill/>
          <a:ln w="38100">
            <a:solidFill>
              <a:srgbClr val="244C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B4C5BAA9-7F8F-4BCF-992C-62CC7677E389}"/>
              </a:ext>
            </a:extLst>
          </p:cNvPr>
          <p:cNvSpPr txBox="1"/>
          <p:nvPr/>
        </p:nvSpPr>
        <p:spPr>
          <a:xfrm>
            <a:off x="4011673" y="7606820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Benutzername</a:t>
            </a:r>
          </a:p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für die Schul-PCs und für IServ online / die App</a:t>
            </a:r>
          </a:p>
        </p:txBody>
      </p: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059B90E7-F7C4-4DE7-8DE7-7C7BC2F6A83F}"/>
              </a:ext>
            </a:extLst>
          </p:cNvPr>
          <p:cNvCxnSpPr>
            <a:cxnSpLocks/>
          </p:cNvCxnSpPr>
          <p:nvPr/>
        </p:nvCxnSpPr>
        <p:spPr bwMode="auto">
          <a:xfrm>
            <a:off x="4041278" y="7621628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5449D1E9-3C58-4B83-B32E-5E04ACE393B0}"/>
              </a:ext>
            </a:extLst>
          </p:cNvPr>
          <p:cNvCxnSpPr>
            <a:cxnSpLocks/>
          </p:cNvCxnSpPr>
          <p:nvPr/>
        </p:nvCxnSpPr>
        <p:spPr bwMode="auto">
          <a:xfrm>
            <a:off x="4041279" y="7045673"/>
            <a:ext cx="273630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53" name="Textfeld 52">
            <a:extLst>
              <a:ext uri="{FF2B5EF4-FFF2-40B4-BE49-F238E27FC236}">
                <a16:creationId xmlns:a16="http://schemas.microsoft.com/office/drawing/2014/main" id="{50A7F1B4-23CE-460B-AF03-889BEB2F9E32}"/>
              </a:ext>
            </a:extLst>
          </p:cNvPr>
          <p:cNvSpPr txBox="1"/>
          <p:nvPr/>
        </p:nvSpPr>
        <p:spPr>
          <a:xfrm>
            <a:off x="4011673" y="7000094"/>
            <a:ext cx="21210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Adresse (von jedem Gerät erreichbar)</a:t>
            </a:r>
          </a:p>
        </p:txBody>
      </p:sp>
      <p:pic>
        <p:nvPicPr>
          <p:cNvPr id="54" name="Grafik 53">
            <a:extLst>
              <a:ext uri="{FF2B5EF4-FFF2-40B4-BE49-F238E27FC236}">
                <a16:creationId xmlns:a16="http://schemas.microsoft.com/office/drawing/2014/main" id="{D70357E4-1013-455C-A17D-285795538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59" y="8544113"/>
            <a:ext cx="2116851" cy="669785"/>
          </a:xfrm>
          <a:prstGeom prst="rect">
            <a:avLst/>
          </a:prstGeom>
        </p:spPr>
      </p:pic>
      <p:sp>
        <p:nvSpPr>
          <p:cNvPr id="55" name="Textfeld 54">
            <a:extLst>
              <a:ext uri="{FF2B5EF4-FFF2-40B4-BE49-F238E27FC236}">
                <a16:creationId xmlns:a16="http://schemas.microsoft.com/office/drawing/2014/main" id="{B6408CB8-E732-465F-BEA1-1E731820EFE7}"/>
              </a:ext>
            </a:extLst>
          </p:cNvPr>
          <p:cNvSpPr txBox="1"/>
          <p:nvPr/>
        </p:nvSpPr>
        <p:spPr>
          <a:xfrm>
            <a:off x="4023349" y="8284540"/>
            <a:ext cx="15440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Mein Passwort (geheim!)</a:t>
            </a:r>
            <a:endParaRPr lang="de-D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1E8A3991-53F8-4F32-9E63-F1D65E6E547C}"/>
              </a:ext>
            </a:extLst>
          </p:cNvPr>
          <p:cNvCxnSpPr>
            <a:cxnSpLocks/>
          </p:cNvCxnSpPr>
          <p:nvPr/>
        </p:nvCxnSpPr>
        <p:spPr bwMode="auto">
          <a:xfrm>
            <a:off x="4052954" y="8299348"/>
            <a:ext cx="273630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57" name="Textfeld 56">
            <a:extLst>
              <a:ext uri="{FF2B5EF4-FFF2-40B4-BE49-F238E27FC236}">
                <a16:creationId xmlns:a16="http://schemas.microsoft.com/office/drawing/2014/main" id="{F639EC23-54A1-446F-ABF5-87B616F402B4}"/>
              </a:ext>
            </a:extLst>
          </p:cNvPr>
          <p:cNvSpPr txBox="1"/>
          <p:nvPr/>
        </p:nvSpPr>
        <p:spPr>
          <a:xfrm>
            <a:off x="216235" y="9700279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Die größeren Karten bieten die Möglichkeit, auf die Rückseite die Codekarten für Antolin und Anton aufzukleben. So hat man alle Zugänge, die die Kinder regelmäßig brauchen, beieinander!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77A44BA1-214D-42A9-88BF-E0CDC295D8B3}"/>
              </a:ext>
            </a:extLst>
          </p:cNvPr>
          <p:cNvSpPr txBox="1"/>
          <p:nvPr/>
        </p:nvSpPr>
        <p:spPr>
          <a:xfrm rot="16200000">
            <a:off x="2818475" y="7799200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6B78F9B-6B34-418B-B1A5-34F60F32908C}"/>
              </a:ext>
            </a:extLst>
          </p:cNvPr>
          <p:cNvSpPr txBox="1"/>
          <p:nvPr/>
        </p:nvSpPr>
        <p:spPr>
          <a:xfrm rot="16200000">
            <a:off x="6422960" y="7799200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C4DF6E3F-8C19-435B-BC57-8FCD01F83975}"/>
              </a:ext>
            </a:extLst>
          </p:cNvPr>
          <p:cNvSpPr txBox="1"/>
          <p:nvPr/>
        </p:nvSpPr>
        <p:spPr>
          <a:xfrm rot="16200000">
            <a:off x="2811184" y="4676159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600553D8-DC81-409A-B2CF-94681EC0DFC2}"/>
              </a:ext>
            </a:extLst>
          </p:cNvPr>
          <p:cNvSpPr txBox="1"/>
          <p:nvPr/>
        </p:nvSpPr>
        <p:spPr>
          <a:xfrm rot="16200000">
            <a:off x="6415669" y="4676159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4B20D4F4-A801-4116-A07D-A5FE2AD7A611}"/>
              </a:ext>
            </a:extLst>
          </p:cNvPr>
          <p:cNvSpPr txBox="1"/>
          <p:nvPr/>
        </p:nvSpPr>
        <p:spPr>
          <a:xfrm rot="16200000">
            <a:off x="2811184" y="1513863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335D3A8C-55A8-4063-80F9-22346654F9B7}"/>
              </a:ext>
            </a:extLst>
          </p:cNvPr>
          <p:cNvSpPr txBox="1"/>
          <p:nvPr/>
        </p:nvSpPr>
        <p:spPr>
          <a:xfrm rot="16200000">
            <a:off x="6415669" y="1513863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Bildquelle (Logo): </a:t>
            </a:r>
            <a:r>
              <a:rPr lang="de-DE" sz="800" dirty="0" err="1"/>
              <a:t>Iserv</a:t>
            </a:r>
            <a:r>
              <a:rPr lang="de-DE" sz="800" dirty="0"/>
              <a:t> GmbH</a:t>
            </a:r>
          </a:p>
        </p:txBody>
      </p:sp>
    </p:spTree>
    <p:extLst>
      <p:ext uri="{BB962C8B-B14F-4D97-AF65-F5344CB8AC3E}">
        <p14:creationId xmlns:p14="http://schemas.microsoft.com/office/powerpoint/2010/main" val="206044657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</Words>
  <Application>Microsoft Office PowerPoint</Application>
  <PresentationFormat>Benutzerdefiniert</PresentationFormat>
  <Paragraphs>81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Standarddesign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Katharina Lauber</dc:creator>
  <cp:lastModifiedBy>FL_Katharina Mowitz</cp:lastModifiedBy>
  <cp:revision>24</cp:revision>
  <cp:lastPrinted>2020-11-28T19:42:11Z</cp:lastPrinted>
  <dcterms:created xsi:type="dcterms:W3CDTF">2009-08-26T16:46:23Z</dcterms:created>
  <dcterms:modified xsi:type="dcterms:W3CDTF">2021-10-17T17:32:08Z</dcterms:modified>
</cp:coreProperties>
</file>