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Camo Dirt" charset="1" panose="00000000000000000000"/>
      <p:regular r:id="rId7"/>
    </p:embeddedFont>
    <p:embeddedFont>
      <p:font typeface="Redressed" charset="1" panose="02000506000000020003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0692000"/>
          </a:xfrm>
          <a:custGeom>
            <a:avLst/>
            <a:gdLst/>
            <a:ahLst/>
            <a:cxnLst/>
            <a:rect r="r" b="b" t="t" l="l"/>
            <a:pathLst>
              <a:path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41" t="-4544" r="-2141" b="-45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05397" y="1317314"/>
            <a:ext cx="4949206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183E5B"/>
                </a:solidFill>
                <a:latin typeface="Camo Dirt"/>
                <a:ea typeface="Camo Dirt"/>
                <a:cs typeface="Camo Dirt"/>
                <a:sym typeface="Camo Dirt"/>
              </a:rPr>
              <a:t>fotochallenge-</a:t>
            </a:r>
          </a:p>
          <a:p>
            <a:pPr algn="ctr">
              <a:lnSpc>
                <a:spcPts val="4320"/>
              </a:lnSpc>
              <a:spcBef>
                <a:spcPct val="0"/>
              </a:spcBef>
            </a:pPr>
            <a:r>
              <a:rPr lang="en-US" sz="3600">
                <a:solidFill>
                  <a:srgbClr val="183E5B"/>
                </a:solidFill>
                <a:latin typeface="Camo Dirt"/>
                <a:ea typeface="Camo Dirt"/>
                <a:cs typeface="Camo Dirt"/>
                <a:sym typeface="Camo Dirt"/>
              </a:rPr>
              <a:t>adventskalender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40903" y="2346014"/>
            <a:ext cx="5863097" cy="4606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183E5B"/>
                </a:solidFill>
                <a:latin typeface="Redressed"/>
                <a:ea typeface="Redressed"/>
                <a:cs typeface="Redressed"/>
                <a:sym typeface="Redressed"/>
              </a:rPr>
              <a:t>Jeden Tag gibt es eine Aufgabe, was für ein Foto gemacht werden soll. Abends vergleichen wir die Fotos.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183E5B"/>
                </a:solidFill>
                <a:latin typeface="Redressed"/>
                <a:ea typeface="Redressed"/>
                <a:cs typeface="Redressed"/>
                <a:sym typeface="Redressed"/>
              </a:rPr>
              <a:t>Folgende Punkte kannst du erhalten: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183E5B"/>
                </a:solidFill>
                <a:latin typeface="Redressed"/>
                <a:ea typeface="Redressed"/>
                <a:cs typeface="Redressed"/>
                <a:sym typeface="Redressed"/>
              </a:rPr>
              <a:t>10 Punkte - Das Foto passt zur Tagesaufgabe und niemand sonst hat das Gleiche fotografiert.</a:t>
            </a:r>
          </a:p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183E5B"/>
                </a:solidFill>
                <a:latin typeface="Redressed"/>
                <a:ea typeface="Redressed"/>
                <a:cs typeface="Redressed"/>
                <a:sym typeface="Redressed"/>
              </a:rPr>
              <a:t>5 Punkte - Das Foto passt zur Tagesaufgabe, aber mindestens eine weitere Person hat das Gleiche fotografiert.</a:t>
            </a:r>
          </a:p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183E5B"/>
                </a:solidFill>
                <a:latin typeface="Redressed"/>
                <a:ea typeface="Redressed"/>
                <a:cs typeface="Redressed"/>
                <a:sym typeface="Redressed"/>
              </a:rPr>
              <a:t>0 Punkte - Kein Foto abgegeben oder das Motiv passt nicht zur Tagesaufgabe.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788444" y="7054487"/>
            <a:ext cx="4196687" cy="125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183E5B"/>
                </a:solidFill>
                <a:latin typeface="Redressed"/>
                <a:ea typeface="Redressed"/>
                <a:cs typeface="Redressed"/>
                <a:sym typeface="Redressed"/>
              </a:rPr>
              <a:t>Jeder darf an einem Tag ohne Foto seinen Joker einsetzen. Damit sind 10 Punkte sicher.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58512" y="8689244"/>
            <a:ext cx="1728276" cy="622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183E5B"/>
                </a:solidFill>
                <a:latin typeface="Redressed"/>
                <a:ea typeface="Redressed"/>
                <a:cs typeface="Redressed"/>
                <a:sym typeface="Redressed"/>
              </a:rPr>
              <a:t>Viel Spaß!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DAHZqqPGbto</dc:identifier>
  <dcterms:modified xsi:type="dcterms:W3CDTF">2011-08-01T06:04:30Z</dcterms:modified>
  <cp:revision>1</cp:revision>
  <dc:title>Fotochallenge- Adventskalender Anleitung</dc:title>
</cp:coreProperties>
</file>